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D1EBB9-E701-42FB-8670-BE1975BE65AD}" type="datetimeFigureOut">
              <a:rPr lang="bg-BG" smtClean="0"/>
              <a:t>11.11.2024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EB0F66-9ECD-46AE-9AAF-64B83D132FC8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332440" cy="475791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</a:rPr>
              <a:t>Възможности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за обучение, </a:t>
            </a:r>
            <a:r>
              <a:rPr lang="ru-RU" sz="4000" dirty="0">
                <a:solidFill>
                  <a:schemeClr val="tx1"/>
                </a:solidFill>
              </a:rPr>
              <a:t>комуникация </a:t>
            </a:r>
            <a:r>
              <a:rPr lang="ru-RU" sz="4000" dirty="0" smtClean="0">
                <a:solidFill>
                  <a:schemeClr val="tx1"/>
                </a:solidFill>
              </a:rPr>
              <a:t>и подкрепа в ежедневието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за лица с когнитивни нарушения</a:t>
            </a:r>
            <a:endParaRPr lang="bg-BG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PLAMI\EKVILIBRIUM\blank_logo_2019\d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29" y="5448063"/>
            <a:ext cx="2764671" cy="14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33256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G:\Com 5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6" y="2276872"/>
            <a:ext cx="2644093" cy="35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Com 5\120566494_3364394213608396_310400608514605746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86" y="1412776"/>
            <a:ext cx="47086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47508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хората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специални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нужди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могат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се учат, да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израстват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да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бъдат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приемани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членове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обществото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</a:t>
            </a:r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09718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възможност</a:t>
            </a:r>
            <a:r>
              <a:rPr lang="ru-RU" dirty="0" smtClean="0"/>
              <a:t> за </a:t>
            </a:r>
            <a:r>
              <a:rPr lang="ru-RU" dirty="0" err="1" smtClean="0"/>
              <a:t>избор</a:t>
            </a:r>
            <a:r>
              <a:rPr lang="ru-RU" dirty="0" smtClean="0"/>
              <a:t> на </a:t>
            </a:r>
            <a:r>
              <a:rPr lang="ru-RU" dirty="0" err="1" smtClean="0"/>
              <a:t>символи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се </a:t>
            </a:r>
            <a:r>
              <a:rPr lang="ru-RU" dirty="0" err="1" smtClean="0"/>
              <a:t>произнасят</a:t>
            </a:r>
            <a:r>
              <a:rPr lang="ru-RU" dirty="0" smtClean="0"/>
              <a:t> –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отделни</a:t>
            </a:r>
            <a:r>
              <a:rPr lang="ru-RU" dirty="0" smtClean="0"/>
              <a:t> </a:t>
            </a:r>
            <a:r>
              <a:rPr lang="ru-RU" dirty="0" err="1" smtClean="0"/>
              <a:t>думи</a:t>
            </a:r>
            <a:r>
              <a:rPr lang="ru-RU" dirty="0" smtClean="0"/>
              <a:t> или цели </a:t>
            </a:r>
            <a:r>
              <a:rPr lang="ru-RU" dirty="0" err="1" smtClean="0"/>
              <a:t>фрази</a:t>
            </a:r>
            <a:endParaRPr lang="ru-RU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251520" y="1076543"/>
            <a:ext cx="3577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интерективни</a:t>
            </a:r>
            <a:r>
              <a:rPr lang="ru-RU" dirty="0" smtClean="0"/>
              <a:t> изображения, </a:t>
            </a:r>
            <a:r>
              <a:rPr lang="ru-RU" dirty="0" err="1" smtClean="0"/>
              <a:t>музика</a:t>
            </a:r>
            <a:r>
              <a:rPr lang="ru-RU" dirty="0" smtClean="0"/>
              <a:t> и </a:t>
            </a:r>
            <a:r>
              <a:rPr lang="ru-RU" dirty="0" err="1" smtClean="0"/>
              <a:t>игри</a:t>
            </a:r>
            <a:r>
              <a:rPr lang="ru-RU" dirty="0" smtClean="0"/>
              <a:t> за </a:t>
            </a:r>
            <a:r>
              <a:rPr lang="ru-RU" dirty="0" err="1" smtClean="0"/>
              <a:t>първоначално</a:t>
            </a:r>
            <a:r>
              <a:rPr lang="ru-RU" dirty="0" smtClean="0"/>
              <a:t> </a:t>
            </a:r>
            <a:r>
              <a:rPr lang="ru-RU" dirty="0" err="1" smtClean="0"/>
              <a:t>запознаване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7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 цели</a:t>
            </a:r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38847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4" y="1306512"/>
            <a:ext cx="207327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2257950" y="1169222"/>
            <a:ext cx="6433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Потребителите да могат да съобщят за нуждите, потребностите, чувствата, желанията и нежеланията си, чрез използване на високотехнологична ДАК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Да придобият нови знания и умения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Да изпитат положителни емоции, чрез различните игри на Комуникатор 5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Да се обогатят пасивния и активния речник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Да се отклони </a:t>
            </a:r>
            <a:r>
              <a:rPr lang="ru-RU" sz="2400" dirty="0" err="1" smtClean="0"/>
              <a:t>вниманието</a:t>
            </a:r>
            <a:r>
              <a:rPr lang="ru-RU" sz="2400" dirty="0" smtClean="0"/>
              <a:t> от </a:t>
            </a:r>
            <a:r>
              <a:rPr lang="ru-RU" sz="2400" dirty="0" err="1" smtClean="0"/>
              <a:t>неприемливите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на поведение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7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</a:t>
            </a:r>
            <a:endParaRPr lang="bg-B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4224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827584" y="112474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 smtClean="0"/>
              <a:t>Подобряване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качеството</a:t>
            </a:r>
            <a:r>
              <a:rPr lang="ru-RU" sz="2400" dirty="0" smtClean="0"/>
              <a:t> на живот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Активно участие в </a:t>
            </a:r>
            <a:r>
              <a:rPr lang="ru-RU" sz="2400" dirty="0" err="1" smtClean="0"/>
              <a:t>центровете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Активно </a:t>
            </a:r>
            <a:r>
              <a:rPr lang="ru-RU" sz="2400" dirty="0" err="1" smtClean="0"/>
              <a:t>включване</a:t>
            </a:r>
            <a:r>
              <a:rPr lang="ru-RU" sz="2400" dirty="0" smtClean="0"/>
              <a:t> в </a:t>
            </a:r>
            <a:r>
              <a:rPr lang="ru-RU" sz="2400" dirty="0" err="1" smtClean="0"/>
              <a:t>обществения</a:t>
            </a:r>
            <a:r>
              <a:rPr lang="ru-RU" sz="2400" dirty="0" smtClean="0"/>
              <a:t> живот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 smtClean="0"/>
              <a:t>Реална</a:t>
            </a:r>
            <a:r>
              <a:rPr lang="ru-RU" sz="2400" dirty="0" smtClean="0"/>
              <a:t> обратна </a:t>
            </a:r>
            <a:r>
              <a:rPr lang="ru-RU" sz="2400" dirty="0" err="1" smtClean="0"/>
              <a:t>връзка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удовлетвореността</a:t>
            </a:r>
            <a:r>
              <a:rPr lang="ru-RU" sz="2400" dirty="0" smtClean="0"/>
              <a:t> от живота им </a:t>
            </a:r>
            <a:r>
              <a:rPr lang="ru-RU" sz="2400" dirty="0" err="1" smtClean="0"/>
              <a:t>центровете</a:t>
            </a:r>
            <a:r>
              <a:rPr lang="ru-RU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 smtClean="0"/>
              <a:t>Повишено</a:t>
            </a:r>
            <a:r>
              <a:rPr lang="ru-RU" sz="2400" dirty="0" smtClean="0"/>
              <a:t> самочувствие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 smtClean="0"/>
              <a:t>Повече</a:t>
            </a:r>
            <a:r>
              <a:rPr lang="ru-RU" sz="2400" dirty="0" smtClean="0"/>
              <a:t> </a:t>
            </a:r>
            <a:r>
              <a:rPr lang="ru-RU" sz="2400" dirty="0" err="1"/>
              <a:t>увереност</a:t>
            </a:r>
            <a:endParaRPr lang="ru-RU" sz="2400" dirty="0"/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9632" y="3861048"/>
            <a:ext cx="7467600" cy="1143000"/>
          </a:xfrm>
        </p:spPr>
        <p:txBody>
          <a:bodyPr/>
          <a:lstStyle/>
          <a:p>
            <a:pPr algn="r"/>
            <a:r>
              <a:rPr lang="bg-B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bg-B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2724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8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са когнитивните нарушения?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010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затруднение при </a:t>
            </a:r>
            <a:r>
              <a:rPr lang="ru-RU" dirty="0" err="1"/>
              <a:t>обработване</a:t>
            </a:r>
            <a:r>
              <a:rPr lang="ru-RU" dirty="0"/>
              <a:t> на </a:t>
            </a:r>
            <a:r>
              <a:rPr lang="ru-RU" dirty="0" err="1" smtClean="0"/>
              <a:t>мисли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затруднения </a:t>
            </a:r>
            <a:r>
              <a:rPr lang="ru-RU" dirty="0"/>
              <a:t>при </a:t>
            </a:r>
            <a:r>
              <a:rPr lang="ru-RU" dirty="0" err="1"/>
              <a:t>вземане</a:t>
            </a:r>
            <a:r>
              <a:rPr lang="ru-RU" dirty="0"/>
              <a:t> на </a:t>
            </a:r>
            <a:r>
              <a:rPr lang="ru-RU" dirty="0" smtClean="0"/>
              <a:t>решения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лоша</a:t>
            </a:r>
            <a:r>
              <a:rPr lang="ru-RU" dirty="0" smtClean="0"/>
              <a:t> концентрация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затруднения  </a:t>
            </a:r>
            <a:r>
              <a:rPr lang="ru-RU" dirty="0"/>
              <a:t>при </a:t>
            </a:r>
            <a:r>
              <a:rPr lang="ru-RU" dirty="0" err="1"/>
              <a:t>възприемането</a:t>
            </a:r>
            <a:r>
              <a:rPr lang="ru-RU" dirty="0"/>
              <a:t> на </a:t>
            </a:r>
            <a:r>
              <a:rPr lang="ru-RU" dirty="0" err="1"/>
              <a:t>учебния</a:t>
            </a:r>
            <a:r>
              <a:rPr lang="ru-RU" dirty="0"/>
              <a:t> материал</a:t>
            </a:r>
            <a:endParaRPr lang="bg-BG" dirty="0"/>
          </a:p>
        </p:txBody>
      </p:sp>
      <p:pic>
        <p:nvPicPr>
          <p:cNvPr id="2050" name="Picture 2" descr="D:\PLAMI\EKVILIBRIUM\blank_logo_2019\de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" y="5805264"/>
            <a:ext cx="1910204" cy="9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94477"/>
            <a:ext cx="3566170" cy="237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48395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611560" y="54868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Признаци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увреждания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827584" y="1582341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Трудно или краткосрочно </a:t>
            </a:r>
            <a:r>
              <a:rPr lang="ru-RU" dirty="0" err="1" smtClean="0"/>
              <a:t>фокусиране</a:t>
            </a:r>
            <a:r>
              <a:rPr lang="ru-RU" dirty="0" smtClean="0"/>
              <a:t> на </a:t>
            </a:r>
            <a:r>
              <a:rPr lang="ru-RU" dirty="0" err="1" smtClean="0"/>
              <a:t>вниманието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Лоша</a:t>
            </a:r>
            <a:r>
              <a:rPr lang="ru-RU" dirty="0" smtClean="0"/>
              <a:t> </a:t>
            </a:r>
            <a:r>
              <a:rPr lang="ru-RU" dirty="0" err="1" smtClean="0"/>
              <a:t>памет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Трудности при </a:t>
            </a:r>
            <a:r>
              <a:rPr lang="ru-RU" dirty="0" err="1" smtClean="0"/>
              <a:t>общуването</a:t>
            </a:r>
            <a:r>
              <a:rPr lang="ru-RU" dirty="0" smtClean="0"/>
              <a:t> (устно или </a:t>
            </a:r>
            <a:r>
              <a:rPr lang="ru-RU" dirty="0" err="1" smtClean="0"/>
              <a:t>писмено</a:t>
            </a:r>
            <a:r>
              <a:rPr lang="ru-RU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Лоши</a:t>
            </a:r>
            <a:r>
              <a:rPr lang="ru-RU" dirty="0" smtClean="0"/>
              <a:t> или </a:t>
            </a:r>
            <a:r>
              <a:rPr lang="ru-RU" dirty="0" err="1" smtClean="0"/>
              <a:t>забавени</a:t>
            </a:r>
            <a:r>
              <a:rPr lang="ru-RU" dirty="0" smtClean="0"/>
              <a:t> </a:t>
            </a:r>
            <a:r>
              <a:rPr lang="ru-RU" dirty="0" err="1" smtClean="0"/>
              <a:t>двигателни</a:t>
            </a:r>
            <a:r>
              <a:rPr lang="ru-RU" dirty="0" smtClean="0"/>
              <a:t> умения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Трудност</a:t>
            </a:r>
            <a:r>
              <a:rPr lang="ru-RU" dirty="0" smtClean="0"/>
              <a:t> при </a:t>
            </a:r>
            <a:r>
              <a:rPr lang="ru-RU" dirty="0" err="1" smtClean="0"/>
              <a:t>следване</a:t>
            </a:r>
            <a:r>
              <a:rPr lang="ru-RU" dirty="0" smtClean="0"/>
              <a:t> на указания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Проблем с </a:t>
            </a:r>
            <a:r>
              <a:rPr lang="ru-RU" dirty="0" err="1" smtClean="0"/>
              <a:t>организирането</a:t>
            </a:r>
            <a:r>
              <a:rPr lang="ru-RU" dirty="0" smtClean="0"/>
              <a:t> или </a:t>
            </a:r>
            <a:r>
              <a:rPr lang="ru-RU" dirty="0" err="1" smtClean="0"/>
              <a:t>изразяването</a:t>
            </a:r>
            <a:r>
              <a:rPr lang="ru-RU" dirty="0" smtClean="0"/>
              <a:t> на </a:t>
            </a:r>
            <a:r>
              <a:rPr lang="ru-RU" dirty="0" err="1" smtClean="0"/>
              <a:t>мисли</a:t>
            </a:r>
            <a:r>
              <a:rPr lang="ru-RU" dirty="0" smtClean="0"/>
              <a:t> и </a:t>
            </a:r>
            <a:r>
              <a:rPr lang="ru-RU" dirty="0" err="1" smtClean="0"/>
              <a:t>емоции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429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679148"/>
          </a:xfrm>
        </p:spPr>
        <p:txBody>
          <a:bodyPr/>
          <a:lstStyle/>
          <a:p>
            <a:r>
              <a:rPr lang="bg-BG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дейности за когнитивно развитие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39849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683569" y="1052736"/>
            <a:ext cx="26642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g-BG" sz="2400" dirty="0" smtClean="0"/>
              <a:t>Четене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400" dirty="0" smtClean="0"/>
              <a:t>Общуване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400" dirty="0" smtClean="0"/>
              <a:t>Мисловни игри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400" dirty="0" smtClean="0"/>
              <a:t>Творчески дейности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400" dirty="0" smtClean="0"/>
              <a:t>Пъзели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2400" dirty="0" smtClean="0"/>
              <a:t>Движение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ДАК</a:t>
            </a:r>
            <a:endParaRPr lang="bg-B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5151486" cy="307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Е ДАК?</a:t>
            </a:r>
            <a:br>
              <a:rPr lang="bg-B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ДОПЪЛВАЩА АЛТЕРНАТИВНА КОМУНИКАЦИЯ</a:t>
            </a:r>
            <a:endParaRPr lang="bg-B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" y="5852182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273274" y="2060848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/>
              <a:t>Д</a:t>
            </a:r>
            <a:r>
              <a:rPr lang="ru-RU" sz="2000" dirty="0" err="1" smtClean="0"/>
              <a:t>ава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възможност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комуникация</a:t>
            </a:r>
            <a:r>
              <a:rPr lang="ru-RU" sz="2000" dirty="0" smtClean="0"/>
              <a:t> </a:t>
            </a:r>
            <a:r>
              <a:rPr lang="ru-RU" sz="2000" dirty="0" err="1" smtClean="0"/>
              <a:t>със</a:t>
            </a:r>
            <a:r>
              <a:rPr lang="ru-RU" sz="2000" dirty="0" smtClean="0"/>
              <a:t> и на </a:t>
            </a:r>
            <a:r>
              <a:rPr lang="ru-RU" sz="2000" dirty="0" err="1" smtClean="0"/>
              <a:t>деца</a:t>
            </a:r>
            <a:r>
              <a:rPr lang="ru-RU" sz="2000" dirty="0" smtClean="0"/>
              <a:t> и </a:t>
            </a:r>
            <a:r>
              <a:rPr lang="ru-RU" sz="2000" dirty="0" err="1" smtClean="0"/>
              <a:t>младежи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имат</a:t>
            </a:r>
            <a:r>
              <a:rPr lang="ru-RU" sz="2000" dirty="0" smtClean="0"/>
              <a:t> нарушена </a:t>
            </a:r>
            <a:r>
              <a:rPr lang="ru-RU" sz="2000" dirty="0" err="1" smtClean="0"/>
              <a:t>експресивна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реч</a:t>
            </a:r>
            <a:r>
              <a:rPr lang="ru-RU" sz="2000" dirty="0" smtClean="0"/>
              <a:t> и не </a:t>
            </a:r>
            <a:r>
              <a:rPr lang="ru-RU" sz="2000" dirty="0" err="1" smtClean="0"/>
              <a:t>могат</a:t>
            </a:r>
            <a:r>
              <a:rPr lang="ru-RU" sz="2000" dirty="0" smtClean="0"/>
              <a:t> да говорят и/или </a:t>
            </a:r>
            <a:r>
              <a:rPr lang="ru-RU" sz="2000" dirty="0" err="1" smtClean="0"/>
              <a:t>пишат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/>
              <a:t>П</a:t>
            </a:r>
            <a:r>
              <a:rPr lang="ru-RU" sz="2000" dirty="0" err="1" smtClean="0"/>
              <a:t>одпомагат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компенсират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постоянни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временни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комуникативни</a:t>
            </a:r>
            <a:r>
              <a:rPr lang="ru-RU" sz="2000" dirty="0" smtClean="0"/>
              <a:t> затруднения при </a:t>
            </a:r>
            <a:r>
              <a:rPr lang="ru-RU" sz="2000" dirty="0" err="1" smtClean="0"/>
              <a:t>при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общуването</a:t>
            </a:r>
            <a:r>
              <a:rPr lang="ru-RU" sz="2000" dirty="0" smtClean="0"/>
              <a:t> с/на хора </a:t>
            </a:r>
            <a:r>
              <a:rPr lang="ru-RU" sz="2000" dirty="0" err="1" smtClean="0"/>
              <a:t>със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сериозни</a:t>
            </a:r>
            <a:r>
              <a:rPr lang="ru-RU" sz="2000" dirty="0" smtClean="0"/>
              <a:t> </a:t>
            </a:r>
            <a:r>
              <a:rPr lang="ru-RU" sz="2000" dirty="0" err="1" smtClean="0"/>
              <a:t>увреждания</a:t>
            </a:r>
            <a:r>
              <a:rPr lang="ru-RU" sz="2000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/>
              <a:t>З</a:t>
            </a:r>
            <a:r>
              <a:rPr lang="ru-RU" sz="2000" dirty="0" err="1" smtClean="0"/>
              <a:t>аместват</a:t>
            </a:r>
            <a:r>
              <a:rPr lang="ru-RU" sz="2000" dirty="0" smtClean="0"/>
              <a:t> говора или </a:t>
            </a:r>
            <a:r>
              <a:rPr lang="ru-RU" sz="2000" dirty="0" err="1" smtClean="0"/>
              <a:t>писането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хората</a:t>
            </a:r>
            <a:r>
              <a:rPr lang="ru-RU" sz="2000" dirty="0" smtClean="0"/>
              <a:t> с нарушения в </a:t>
            </a:r>
            <a:r>
              <a:rPr lang="ru-RU" sz="2000" dirty="0" err="1" smtClean="0"/>
              <a:t>генерирането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разбирането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устна</a:t>
            </a:r>
            <a:r>
              <a:rPr lang="ru-RU" sz="2000" dirty="0" smtClean="0"/>
              <a:t> и </a:t>
            </a:r>
            <a:r>
              <a:rPr lang="ru-RU" sz="2000" dirty="0" err="1" smtClean="0"/>
              <a:t>писмена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реч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/>
              <a:t>П</a:t>
            </a:r>
            <a:r>
              <a:rPr lang="ru-RU" sz="2000" dirty="0" err="1" smtClean="0"/>
              <a:t>озволява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потребителите</a:t>
            </a:r>
            <a:r>
              <a:rPr lang="ru-RU" sz="2000" dirty="0" smtClean="0"/>
              <a:t> да </a:t>
            </a:r>
            <a:r>
              <a:rPr lang="ru-RU" sz="2000" dirty="0" err="1" smtClean="0"/>
              <a:t>изразяват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нужди</a:t>
            </a:r>
            <a:r>
              <a:rPr lang="ru-RU" sz="2000" dirty="0" smtClean="0"/>
              <a:t>, </a:t>
            </a:r>
            <a:r>
              <a:rPr lang="ru-RU" sz="2000" dirty="0" err="1" smtClean="0"/>
              <a:t>мисли</a:t>
            </a:r>
            <a:r>
              <a:rPr lang="ru-RU" sz="2000" dirty="0" smtClean="0"/>
              <a:t>, идеи, желания и чувства</a:t>
            </a:r>
          </a:p>
        </p:txBody>
      </p:sp>
    </p:spTree>
    <p:extLst>
      <p:ext uri="{BB962C8B-B14F-4D97-AF65-F5344CB8AC3E}">
        <p14:creationId xmlns:p14="http://schemas.microsoft.com/office/powerpoint/2010/main" val="42339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ВИДОВЕ </a:t>
            </a:r>
            <a:r>
              <a:rPr lang="bg-BG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ДАК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541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23528" y="1340768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зависимост</a:t>
            </a:r>
            <a:r>
              <a:rPr lang="ru-RU" sz="2000" dirty="0" smtClean="0"/>
              <a:t> от </a:t>
            </a:r>
            <a:r>
              <a:rPr lang="ru-RU" sz="2000" dirty="0" err="1" smtClean="0"/>
              <a:t>сложността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използваните</a:t>
            </a:r>
            <a:r>
              <a:rPr lang="ru-RU" sz="2000" dirty="0" smtClean="0"/>
              <a:t> технологии, ДАК </a:t>
            </a:r>
            <a:r>
              <a:rPr lang="ru-RU" sz="2000" dirty="0" err="1" smtClean="0"/>
              <a:t>са</a:t>
            </a:r>
            <a:r>
              <a:rPr lang="ru-RU" sz="2000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/>
              <a:t>Нискотехнологични</a:t>
            </a:r>
            <a:r>
              <a:rPr lang="ru-RU" sz="2000" dirty="0" smtClean="0"/>
              <a:t>  - </a:t>
            </a:r>
            <a:r>
              <a:rPr lang="ru-RU" sz="2000" dirty="0" err="1" smtClean="0"/>
              <a:t>разпечатани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табла</a:t>
            </a:r>
            <a:r>
              <a:rPr lang="ru-RU" sz="2000" dirty="0" smtClean="0"/>
              <a:t> </a:t>
            </a:r>
            <a:r>
              <a:rPr lang="ru-RU" sz="2000" dirty="0" err="1" smtClean="0"/>
              <a:t>със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символи</a:t>
            </a:r>
            <a:r>
              <a:rPr lang="ru-RU" sz="2000" dirty="0" smtClean="0"/>
              <a:t> и картинки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/>
              <a:t>Среднотехнологични</a:t>
            </a:r>
            <a:r>
              <a:rPr lang="ru-RU" sz="2000" dirty="0" smtClean="0"/>
              <a:t> – устройства,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използват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батерии</a:t>
            </a:r>
            <a:r>
              <a:rPr lang="ru-RU" sz="2000" dirty="0" smtClean="0"/>
              <a:t>, напр. «</a:t>
            </a:r>
            <a:r>
              <a:rPr lang="ru-RU" sz="2000" dirty="0" err="1" smtClean="0"/>
              <a:t>говорещи</a:t>
            </a:r>
            <a:r>
              <a:rPr lang="ru-RU" sz="2000" dirty="0" smtClean="0"/>
              <a:t>» </a:t>
            </a:r>
            <a:r>
              <a:rPr lang="ru-RU" sz="2000" dirty="0" err="1" smtClean="0"/>
              <a:t>табла</a:t>
            </a:r>
            <a:endParaRPr lang="ru-RU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/>
              <a:t>Високотехнологични - използват таблет, лаптоп или настолен компютър, синтезирана реч и специализиран софтуер Специализираният софтуер за ДАК включва десетки хиляди символи, шаблони за различни ситуации, възможност за комуникация чрез символи и текст с използване на синтезиранa реч, улеснено използване на социалните мрежи, интернет имейл и програмите на компютъра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44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Communicator  5</a:t>
            </a:r>
            <a:endParaRPr lang="bg-B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" y="5733256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605443" y="1196752"/>
            <a:ext cx="79208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/>
              <a:t>Софтуер</a:t>
            </a:r>
            <a:r>
              <a:rPr lang="ru-RU" sz="2000" dirty="0" smtClean="0"/>
              <a:t>, предназначен да </a:t>
            </a:r>
            <a:r>
              <a:rPr lang="ru-RU" sz="2000" dirty="0" err="1" smtClean="0"/>
              <a:t>помогне</a:t>
            </a:r>
            <a:r>
              <a:rPr lang="ru-RU" sz="2000" dirty="0" smtClean="0"/>
              <a:t> на хора с </a:t>
            </a:r>
            <a:r>
              <a:rPr lang="ru-RU" sz="2000" dirty="0" err="1" smtClean="0"/>
              <a:t>комуникационни</a:t>
            </a:r>
            <a:r>
              <a:rPr lang="ru-RU" sz="2000" dirty="0" smtClean="0"/>
              <a:t> затруднения да </a:t>
            </a:r>
            <a:r>
              <a:rPr lang="ru-RU" sz="2000" dirty="0" err="1" smtClean="0"/>
              <a:t>имат</a:t>
            </a:r>
            <a:r>
              <a:rPr lang="ru-RU" sz="2000" dirty="0" smtClean="0"/>
              <a:t> </a:t>
            </a:r>
            <a:r>
              <a:rPr lang="ru-RU" sz="2000" dirty="0" err="1" smtClean="0"/>
              <a:t>по-високо</a:t>
            </a:r>
            <a:r>
              <a:rPr lang="ru-RU" sz="2000" dirty="0" smtClean="0"/>
              <a:t> </a:t>
            </a:r>
            <a:r>
              <a:rPr lang="ru-RU" sz="2000" dirty="0" err="1" smtClean="0"/>
              <a:t>ниво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независимост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Позволява</a:t>
            </a:r>
            <a:r>
              <a:rPr lang="ru-RU" sz="2000" dirty="0" smtClean="0"/>
              <a:t> работа с: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Мишка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/>
              <a:t>Тъчскрийн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Джойстик, </a:t>
            </a:r>
            <a:r>
              <a:rPr lang="ru-RU" sz="2000" dirty="0" err="1" smtClean="0"/>
              <a:t>специализирани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бутони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 smtClean="0"/>
              <a:t>Контрол</a:t>
            </a:r>
            <a:r>
              <a:rPr lang="ru-RU" sz="2000" dirty="0" smtClean="0"/>
              <a:t> с </a:t>
            </a:r>
            <a:r>
              <a:rPr lang="ru-RU" sz="2000" dirty="0" err="1" smtClean="0"/>
              <a:t>поглед</a:t>
            </a:r>
            <a:r>
              <a:rPr lang="ru-RU" sz="2000" dirty="0" smtClean="0"/>
              <a:t> чрез устройство </a:t>
            </a:r>
            <a:r>
              <a:rPr lang="ru-RU" sz="2000" dirty="0" err="1" smtClean="0"/>
              <a:t>Tobii</a:t>
            </a:r>
            <a:r>
              <a:rPr lang="ru-RU" sz="2000" dirty="0" smtClean="0"/>
              <a:t> </a:t>
            </a:r>
            <a:r>
              <a:rPr lang="ru-RU" sz="2000" dirty="0" err="1" smtClean="0"/>
              <a:t>PCEye</a:t>
            </a:r>
            <a:r>
              <a:rPr lang="ru-RU" sz="2000" dirty="0" smtClean="0"/>
              <a:t> </a:t>
            </a:r>
            <a:r>
              <a:rPr lang="ru-RU" sz="2000" dirty="0" err="1" smtClean="0"/>
              <a:t>Mini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0728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610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59" y="3538007"/>
            <a:ext cx="57610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3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възможности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младежите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ЦНСТМУ</a:t>
            </a:r>
            <a:endParaRPr lang="bg-B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4225"/>
            <a:ext cx="19081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G:\Com 5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5" y="1574236"/>
            <a:ext cx="3232969" cy="43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491880" y="2904188"/>
            <a:ext cx="5312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 smtClean="0"/>
              <a:t>ФОНДАЦИЯ</a:t>
            </a:r>
          </a:p>
          <a:p>
            <a:r>
              <a:rPr lang="bg-BG" sz="2000" dirty="0" smtClean="0"/>
              <a:t>„АСИСТ </a:t>
            </a:r>
            <a:r>
              <a:rPr lang="bg-BG" sz="2000" dirty="0"/>
              <a:t>– </a:t>
            </a:r>
            <a:r>
              <a:rPr lang="bg-BG" sz="2000" dirty="0" smtClean="0"/>
              <a:t>ПОМАГАЩИ ТЕХНОЛОГИИ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endParaRPr lang="bg-BG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4589</TotalTime>
  <Words>431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Schoolbook</vt:lpstr>
      <vt:lpstr>Wingdings</vt:lpstr>
      <vt:lpstr>Wingdings 2</vt:lpstr>
      <vt:lpstr>Изискани</vt:lpstr>
      <vt:lpstr>Възможности за обучение, комуникация и подкрепа в ежедневието  за лица с когнитивни нарушения</vt:lpstr>
      <vt:lpstr>Какво са когнитивните нарушения?</vt:lpstr>
      <vt:lpstr>PowerPoint Presentation</vt:lpstr>
      <vt:lpstr>дейности за когнитивно развитие </vt:lpstr>
      <vt:lpstr>КАКВО Е ДАК? ДОПЪЛВАЩА АЛТЕРНАТИВНА КОМУНИКАЦИЯ</vt:lpstr>
      <vt:lpstr>ВИДОВЕ ДАК </vt:lpstr>
      <vt:lpstr>Communicator  5</vt:lpstr>
      <vt:lpstr>PowerPoint Presentation</vt:lpstr>
      <vt:lpstr>Нови възможности за младежите от ЦНСТМУ</vt:lpstr>
      <vt:lpstr>хората със специални нужди могат да се учат, да израстват и да бъдат приемани като ценни членове на обществото ни</vt:lpstr>
      <vt:lpstr>Основни цели</vt:lpstr>
      <vt:lpstr>РЕЗУЛТАТИ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 възможности за обучение, комуникация и подкрепа в ежедневието за лица с интелектуални затруднения</dc:title>
  <dc:creator>User</dc:creator>
  <cp:lastModifiedBy>User</cp:lastModifiedBy>
  <cp:revision>33</cp:revision>
  <dcterms:created xsi:type="dcterms:W3CDTF">2024-10-23T13:16:36Z</dcterms:created>
  <dcterms:modified xsi:type="dcterms:W3CDTF">2024-11-11T15:18:07Z</dcterms:modified>
</cp:coreProperties>
</file>