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i4HaKKMcLqgDZysj6XTs5fcW+c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6C282-7E4D-4AB6-891E-2059FF840F77}" v="4" dt="2024-11-12T13:32:19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447" autoAdjust="0"/>
  </p:normalViewPr>
  <p:slideViewPr>
    <p:cSldViewPr snapToGrid="0">
      <p:cViewPr varScale="1">
        <p:scale>
          <a:sx n="53" d="100"/>
          <a:sy n="53" d="100"/>
        </p:scale>
        <p:origin x="22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vova, Rositsa" userId="e5524f9d-bfc7-4411-a7b6-a8aa63c948d4" providerId="ADAL" clId="{1356C282-7E4D-4AB6-891E-2059FF840F77}"/>
    <pc:docChg chg="undo custSel addSld delSld modSld">
      <pc:chgData name="Savova, Rositsa" userId="e5524f9d-bfc7-4411-a7b6-a8aa63c948d4" providerId="ADAL" clId="{1356C282-7E4D-4AB6-891E-2059FF840F77}" dt="2024-11-12T13:39:19.859" v="550" actId="113"/>
      <pc:docMkLst>
        <pc:docMk/>
      </pc:docMkLst>
      <pc:sldChg chg="modSp mod modNotesTx">
        <pc:chgData name="Savova, Rositsa" userId="e5524f9d-bfc7-4411-a7b6-a8aa63c948d4" providerId="ADAL" clId="{1356C282-7E4D-4AB6-891E-2059FF840F77}" dt="2024-11-12T13:03:25.986" v="293" actId="27636"/>
        <pc:sldMkLst>
          <pc:docMk/>
          <pc:sldMk cId="0" sldId="256"/>
        </pc:sldMkLst>
        <pc:spChg chg="mod">
          <ac:chgData name="Savova, Rositsa" userId="e5524f9d-bfc7-4411-a7b6-a8aa63c948d4" providerId="ADAL" clId="{1356C282-7E4D-4AB6-891E-2059FF840F77}" dt="2024-11-12T13:03:25.986" v="293" actId="27636"/>
          <ac:spMkLst>
            <pc:docMk/>
            <pc:sldMk cId="0" sldId="256"/>
            <ac:spMk id="90" creationId="{00000000-0000-0000-0000-000000000000}"/>
          </ac:spMkLst>
        </pc:spChg>
        <pc:spChg chg="mod">
          <ac:chgData name="Savova, Rositsa" userId="e5524f9d-bfc7-4411-a7b6-a8aa63c948d4" providerId="ADAL" clId="{1356C282-7E4D-4AB6-891E-2059FF840F77}" dt="2024-11-12T12:51:23.898" v="100" actId="14100"/>
          <ac:spMkLst>
            <pc:docMk/>
            <pc:sldMk cId="0" sldId="256"/>
            <ac:spMk id="91" creationId="{00000000-0000-0000-0000-000000000000}"/>
          </ac:spMkLst>
        </pc:spChg>
        <pc:picChg chg="mod">
          <ac:chgData name="Savova, Rositsa" userId="e5524f9d-bfc7-4411-a7b6-a8aa63c948d4" providerId="ADAL" clId="{1356C282-7E4D-4AB6-891E-2059FF840F77}" dt="2024-11-12T12:50:04.839" v="25" actId="1076"/>
          <ac:picMkLst>
            <pc:docMk/>
            <pc:sldMk cId="0" sldId="256"/>
            <ac:picMk id="92" creationId="{00000000-0000-0000-0000-000000000000}"/>
          </ac:picMkLst>
        </pc:picChg>
        <pc:picChg chg="mod">
          <ac:chgData name="Savova, Rositsa" userId="e5524f9d-bfc7-4411-a7b6-a8aa63c948d4" providerId="ADAL" clId="{1356C282-7E4D-4AB6-891E-2059FF840F77}" dt="2024-11-12T12:51:28.662" v="101" actId="14100"/>
          <ac:picMkLst>
            <pc:docMk/>
            <pc:sldMk cId="0" sldId="256"/>
            <ac:picMk id="93" creationId="{00000000-0000-0000-0000-000000000000}"/>
          </ac:picMkLst>
        </pc:picChg>
      </pc:sldChg>
      <pc:sldChg chg="addSp delSp modSp mod setBg setClrOvrMap modNotesTx">
        <pc:chgData name="Savova, Rositsa" userId="e5524f9d-bfc7-4411-a7b6-a8aa63c948d4" providerId="ADAL" clId="{1356C282-7E4D-4AB6-891E-2059FF840F77}" dt="2024-11-12T13:39:19.859" v="550" actId="113"/>
        <pc:sldMkLst>
          <pc:docMk/>
          <pc:sldMk cId="0" sldId="257"/>
        </pc:sldMkLst>
        <pc:spChg chg="mod">
          <ac:chgData name="Savova, Rositsa" userId="e5524f9d-bfc7-4411-a7b6-a8aa63c948d4" providerId="ADAL" clId="{1356C282-7E4D-4AB6-891E-2059FF840F77}" dt="2024-11-12T13:39:19.859" v="550" actId="113"/>
          <ac:spMkLst>
            <pc:docMk/>
            <pc:sldMk cId="0" sldId="257"/>
            <ac:spMk id="103" creationId="{00000000-0000-0000-0000-000000000000}"/>
          </ac:spMkLst>
        </pc:spChg>
        <pc:spChg chg="mod">
          <ac:chgData name="Savova, Rositsa" userId="e5524f9d-bfc7-4411-a7b6-a8aa63c948d4" providerId="ADAL" clId="{1356C282-7E4D-4AB6-891E-2059FF840F77}" dt="2024-11-12T13:25:38.683" v="480" actId="1076"/>
          <ac:spMkLst>
            <pc:docMk/>
            <pc:sldMk cId="0" sldId="257"/>
            <ac:spMk id="105" creationId="{00000000-0000-0000-0000-000000000000}"/>
          </ac:spMkLst>
        </pc:spChg>
        <pc:spChg chg="add del">
          <ac:chgData name="Savova, Rositsa" userId="e5524f9d-bfc7-4411-a7b6-a8aa63c948d4" providerId="ADAL" clId="{1356C282-7E4D-4AB6-891E-2059FF840F77}" dt="2024-11-12T12:49:33.049" v="20" actId="26606"/>
          <ac:spMkLst>
            <pc:docMk/>
            <pc:sldMk cId="0" sldId="257"/>
            <ac:spMk id="115" creationId="{F3060C83-F051-4F0E-ABAD-AA0DFC48B218}"/>
          </ac:spMkLst>
        </pc:spChg>
        <pc:spChg chg="add del">
          <ac:chgData name="Savova, Rositsa" userId="e5524f9d-bfc7-4411-a7b6-a8aa63c948d4" providerId="ADAL" clId="{1356C282-7E4D-4AB6-891E-2059FF840F77}" dt="2024-11-12T12:49:33.049" v="20" actId="26606"/>
          <ac:spMkLst>
            <pc:docMk/>
            <pc:sldMk cId="0" sldId="257"/>
            <ac:spMk id="117" creationId="{83C98ABE-055B-441F-B07E-44F97F083C39}"/>
          </ac:spMkLst>
        </pc:spChg>
        <pc:spChg chg="add del">
          <ac:chgData name="Savova, Rositsa" userId="e5524f9d-bfc7-4411-a7b6-a8aa63c948d4" providerId="ADAL" clId="{1356C282-7E4D-4AB6-891E-2059FF840F77}" dt="2024-11-12T12:49:33.049" v="20" actId="26606"/>
          <ac:spMkLst>
            <pc:docMk/>
            <pc:sldMk cId="0" sldId="257"/>
            <ac:spMk id="119" creationId="{29FDB030-9B49-4CED-8CCD-4D99382388AC}"/>
          </ac:spMkLst>
        </pc:spChg>
        <pc:spChg chg="add del">
          <ac:chgData name="Savova, Rositsa" userId="e5524f9d-bfc7-4411-a7b6-a8aa63c948d4" providerId="ADAL" clId="{1356C282-7E4D-4AB6-891E-2059FF840F77}" dt="2024-11-12T12:49:33.049" v="20" actId="26606"/>
          <ac:spMkLst>
            <pc:docMk/>
            <pc:sldMk cId="0" sldId="257"/>
            <ac:spMk id="121" creationId="{3783CA14-24A1-485C-8B30-D6A5D87987AD}"/>
          </ac:spMkLst>
        </pc:spChg>
        <pc:spChg chg="add del">
          <ac:chgData name="Savova, Rositsa" userId="e5524f9d-bfc7-4411-a7b6-a8aa63c948d4" providerId="ADAL" clId="{1356C282-7E4D-4AB6-891E-2059FF840F77}" dt="2024-11-12T12:49:33.049" v="20" actId="26606"/>
          <ac:spMkLst>
            <pc:docMk/>
            <pc:sldMk cId="0" sldId="257"/>
            <ac:spMk id="123" creationId="{9A97C86A-04D6-40F7-AE84-31AB43E6A846}"/>
          </ac:spMkLst>
        </pc:spChg>
        <pc:spChg chg="add del">
          <ac:chgData name="Savova, Rositsa" userId="e5524f9d-bfc7-4411-a7b6-a8aa63c948d4" providerId="ADAL" clId="{1356C282-7E4D-4AB6-891E-2059FF840F77}" dt="2024-11-12T12:49:33.049" v="20" actId="26606"/>
          <ac:spMkLst>
            <pc:docMk/>
            <pc:sldMk cId="0" sldId="257"/>
            <ac:spMk id="125" creationId="{FF9F2414-84E8-453E-B1F3-389FDE8192D9}"/>
          </ac:spMkLst>
        </pc:spChg>
        <pc:spChg chg="add del">
          <ac:chgData name="Savova, Rositsa" userId="e5524f9d-bfc7-4411-a7b6-a8aa63c948d4" providerId="ADAL" clId="{1356C282-7E4D-4AB6-891E-2059FF840F77}" dt="2024-11-12T12:49:33.049" v="20" actId="26606"/>
          <ac:spMkLst>
            <pc:docMk/>
            <pc:sldMk cId="0" sldId="257"/>
            <ac:spMk id="127" creationId="{3ECA69A1-7536-43AC-85EF-C7106179F5ED}"/>
          </ac:spMkLst>
        </pc:spChg>
        <pc:grpChg chg="add mod">
          <ac:chgData name="Savova, Rositsa" userId="e5524f9d-bfc7-4411-a7b6-a8aa63c948d4" providerId="ADAL" clId="{1356C282-7E4D-4AB6-891E-2059FF840F77}" dt="2024-11-12T12:49:33.049" v="20" actId="26606"/>
          <ac:grpSpMkLst>
            <pc:docMk/>
            <pc:sldMk cId="0" sldId="257"/>
            <ac:grpSpMk id="99" creationId="{00000000-0000-0000-0000-000000000000}"/>
          </ac:grpSpMkLst>
        </pc:grpChg>
      </pc:sldChg>
      <pc:sldChg chg="modSp mod">
        <pc:chgData name="Savova, Rositsa" userId="e5524f9d-bfc7-4411-a7b6-a8aa63c948d4" providerId="ADAL" clId="{1356C282-7E4D-4AB6-891E-2059FF840F77}" dt="2024-11-12T13:02:17.822" v="289" actId="255"/>
        <pc:sldMkLst>
          <pc:docMk/>
          <pc:sldMk cId="0" sldId="258"/>
        </pc:sldMkLst>
        <pc:spChg chg="mod">
          <ac:chgData name="Savova, Rositsa" userId="e5524f9d-bfc7-4411-a7b6-a8aa63c948d4" providerId="ADAL" clId="{1356C282-7E4D-4AB6-891E-2059FF840F77}" dt="2024-11-12T12:52:49.203" v="138" actId="20577"/>
          <ac:spMkLst>
            <pc:docMk/>
            <pc:sldMk cId="0" sldId="258"/>
            <ac:spMk id="116" creationId="{00000000-0000-0000-0000-000000000000}"/>
          </ac:spMkLst>
        </pc:spChg>
        <pc:spChg chg="mod">
          <ac:chgData name="Savova, Rositsa" userId="e5524f9d-bfc7-4411-a7b6-a8aa63c948d4" providerId="ADAL" clId="{1356C282-7E4D-4AB6-891E-2059FF840F77}" dt="2024-11-12T13:02:17.822" v="289" actId="255"/>
          <ac:spMkLst>
            <pc:docMk/>
            <pc:sldMk cId="0" sldId="258"/>
            <ac:spMk id="117" creationId="{00000000-0000-0000-0000-000000000000}"/>
          </ac:spMkLst>
        </pc:spChg>
      </pc:sldChg>
      <pc:sldChg chg="modNotesTx">
        <pc:chgData name="Savova, Rositsa" userId="e5524f9d-bfc7-4411-a7b6-a8aa63c948d4" providerId="ADAL" clId="{1356C282-7E4D-4AB6-891E-2059FF840F77}" dt="2024-11-12T12:53:03.380" v="139" actId="20577"/>
        <pc:sldMkLst>
          <pc:docMk/>
          <pc:sldMk cId="0" sldId="259"/>
        </pc:sldMkLst>
      </pc:sldChg>
      <pc:sldChg chg="modSp mod modNotesTx">
        <pc:chgData name="Savova, Rositsa" userId="e5524f9d-bfc7-4411-a7b6-a8aa63c948d4" providerId="ADAL" clId="{1356C282-7E4D-4AB6-891E-2059FF840F77}" dt="2024-11-12T13:02:10.252" v="288" actId="255"/>
        <pc:sldMkLst>
          <pc:docMk/>
          <pc:sldMk cId="0" sldId="260"/>
        </pc:sldMkLst>
        <pc:spChg chg="mod">
          <ac:chgData name="Savova, Rositsa" userId="e5524f9d-bfc7-4411-a7b6-a8aa63c948d4" providerId="ADAL" clId="{1356C282-7E4D-4AB6-891E-2059FF840F77}" dt="2024-11-12T13:02:10.252" v="288" actId="255"/>
          <ac:spMkLst>
            <pc:docMk/>
            <pc:sldMk cId="0" sldId="260"/>
            <ac:spMk id="135" creationId="{00000000-0000-0000-0000-000000000000}"/>
          </ac:spMkLst>
        </pc:spChg>
      </pc:sldChg>
      <pc:sldChg chg="modSp mod modNotesTx">
        <pc:chgData name="Savova, Rositsa" userId="e5524f9d-bfc7-4411-a7b6-a8aa63c948d4" providerId="ADAL" clId="{1356C282-7E4D-4AB6-891E-2059FF840F77}" dt="2024-11-12T13:04:12.940" v="295" actId="255"/>
        <pc:sldMkLst>
          <pc:docMk/>
          <pc:sldMk cId="0" sldId="262"/>
        </pc:sldMkLst>
        <pc:spChg chg="mod">
          <ac:chgData name="Savova, Rositsa" userId="e5524f9d-bfc7-4411-a7b6-a8aa63c948d4" providerId="ADAL" clId="{1356C282-7E4D-4AB6-891E-2059FF840F77}" dt="2024-11-12T13:04:12.940" v="295" actId="255"/>
          <ac:spMkLst>
            <pc:docMk/>
            <pc:sldMk cId="0" sldId="262"/>
            <ac:spMk id="150" creationId="{00000000-0000-0000-0000-000000000000}"/>
          </ac:spMkLst>
        </pc:spChg>
      </pc:sldChg>
      <pc:sldChg chg="modSp mod">
        <pc:chgData name="Savova, Rositsa" userId="e5524f9d-bfc7-4411-a7b6-a8aa63c948d4" providerId="ADAL" clId="{1356C282-7E4D-4AB6-891E-2059FF840F77}" dt="2024-11-12T13:04:32.022" v="297" actId="14100"/>
        <pc:sldMkLst>
          <pc:docMk/>
          <pc:sldMk cId="0" sldId="263"/>
        </pc:sldMkLst>
        <pc:spChg chg="mod">
          <ac:chgData name="Savova, Rositsa" userId="e5524f9d-bfc7-4411-a7b6-a8aa63c948d4" providerId="ADAL" clId="{1356C282-7E4D-4AB6-891E-2059FF840F77}" dt="2024-11-12T13:04:32.022" v="297" actId="14100"/>
          <ac:spMkLst>
            <pc:docMk/>
            <pc:sldMk cId="0" sldId="263"/>
            <ac:spMk id="160" creationId="{00000000-0000-0000-0000-000000000000}"/>
          </ac:spMkLst>
        </pc:spChg>
      </pc:sldChg>
      <pc:sldChg chg="modNotesTx">
        <pc:chgData name="Savova, Rositsa" userId="e5524f9d-bfc7-4411-a7b6-a8aa63c948d4" providerId="ADAL" clId="{1356C282-7E4D-4AB6-891E-2059FF840F77}" dt="2024-11-12T12:54:06.662" v="142" actId="20577"/>
        <pc:sldMkLst>
          <pc:docMk/>
          <pc:sldMk cId="0" sldId="264"/>
        </pc:sldMkLst>
      </pc:sldChg>
      <pc:sldChg chg="modSp mod">
        <pc:chgData name="Savova, Rositsa" userId="e5524f9d-bfc7-4411-a7b6-a8aa63c948d4" providerId="ADAL" clId="{1356C282-7E4D-4AB6-891E-2059FF840F77}" dt="2024-11-12T13:05:09.193" v="300" actId="20577"/>
        <pc:sldMkLst>
          <pc:docMk/>
          <pc:sldMk cId="0" sldId="265"/>
        </pc:sldMkLst>
        <pc:spChg chg="mod">
          <ac:chgData name="Savova, Rositsa" userId="e5524f9d-bfc7-4411-a7b6-a8aa63c948d4" providerId="ADAL" clId="{1356C282-7E4D-4AB6-891E-2059FF840F77}" dt="2024-11-12T13:05:09.193" v="300" actId="20577"/>
          <ac:spMkLst>
            <pc:docMk/>
            <pc:sldMk cId="0" sldId="265"/>
            <ac:spMk id="178" creationId="{00000000-0000-0000-0000-000000000000}"/>
          </ac:spMkLst>
        </pc:spChg>
      </pc:sldChg>
      <pc:sldChg chg="modSp mod">
        <pc:chgData name="Savova, Rositsa" userId="e5524f9d-bfc7-4411-a7b6-a8aa63c948d4" providerId="ADAL" clId="{1356C282-7E4D-4AB6-891E-2059FF840F77}" dt="2024-11-12T13:06:06.740" v="313" actId="20577"/>
        <pc:sldMkLst>
          <pc:docMk/>
          <pc:sldMk cId="0" sldId="266"/>
        </pc:sldMkLst>
        <pc:spChg chg="mod">
          <ac:chgData name="Savova, Rositsa" userId="e5524f9d-bfc7-4411-a7b6-a8aa63c948d4" providerId="ADAL" clId="{1356C282-7E4D-4AB6-891E-2059FF840F77}" dt="2024-11-12T13:06:06.740" v="313" actId="20577"/>
          <ac:spMkLst>
            <pc:docMk/>
            <pc:sldMk cId="0" sldId="266"/>
            <ac:spMk id="189" creationId="{00000000-0000-0000-0000-000000000000}"/>
          </ac:spMkLst>
        </pc:spChg>
      </pc:sldChg>
      <pc:sldChg chg="modSp del mod">
        <pc:chgData name="Savova, Rositsa" userId="e5524f9d-bfc7-4411-a7b6-a8aa63c948d4" providerId="ADAL" clId="{1356C282-7E4D-4AB6-891E-2059FF840F77}" dt="2024-11-12T12:56:26.386" v="224" actId="47"/>
        <pc:sldMkLst>
          <pc:docMk/>
          <pc:sldMk cId="0" sldId="267"/>
        </pc:sldMkLst>
        <pc:spChg chg="mod">
          <ac:chgData name="Savova, Rositsa" userId="e5524f9d-bfc7-4411-a7b6-a8aa63c948d4" providerId="ADAL" clId="{1356C282-7E4D-4AB6-891E-2059FF840F77}" dt="2024-11-12T12:54:59.464" v="144" actId="12"/>
          <ac:spMkLst>
            <pc:docMk/>
            <pc:sldMk cId="0" sldId="267"/>
            <ac:spMk id="199" creationId="{00000000-0000-0000-0000-000000000000}"/>
          </ac:spMkLst>
        </pc:spChg>
      </pc:sldChg>
      <pc:sldChg chg="modSp mod modNotesTx">
        <pc:chgData name="Savova, Rositsa" userId="e5524f9d-bfc7-4411-a7b6-a8aa63c948d4" providerId="ADAL" clId="{1356C282-7E4D-4AB6-891E-2059FF840F77}" dt="2024-11-12T13:20:47.563" v="407" actId="255"/>
        <pc:sldMkLst>
          <pc:docMk/>
          <pc:sldMk cId="0" sldId="268"/>
        </pc:sldMkLst>
        <pc:spChg chg="mod">
          <ac:chgData name="Savova, Rositsa" userId="e5524f9d-bfc7-4411-a7b6-a8aa63c948d4" providerId="ADAL" clId="{1356C282-7E4D-4AB6-891E-2059FF840F77}" dt="2024-11-12T12:55:35.759" v="202" actId="20577"/>
          <ac:spMkLst>
            <pc:docMk/>
            <pc:sldMk cId="0" sldId="268"/>
            <ac:spMk id="206" creationId="{00000000-0000-0000-0000-000000000000}"/>
          </ac:spMkLst>
        </pc:spChg>
        <pc:spChg chg="mod">
          <ac:chgData name="Savova, Rositsa" userId="e5524f9d-bfc7-4411-a7b6-a8aa63c948d4" providerId="ADAL" clId="{1356C282-7E4D-4AB6-891E-2059FF840F77}" dt="2024-11-12T13:20:47.563" v="407" actId="255"/>
          <ac:spMkLst>
            <pc:docMk/>
            <pc:sldMk cId="0" sldId="268"/>
            <ac:spMk id="207" creationId="{00000000-0000-0000-0000-000000000000}"/>
          </ac:spMkLst>
        </pc:spChg>
      </pc:sldChg>
      <pc:sldChg chg="modSp mod modNotesTx">
        <pc:chgData name="Savova, Rositsa" userId="e5524f9d-bfc7-4411-a7b6-a8aa63c948d4" providerId="ADAL" clId="{1356C282-7E4D-4AB6-891E-2059FF840F77}" dt="2024-11-12T13:20:57.525" v="409" actId="27636"/>
        <pc:sldMkLst>
          <pc:docMk/>
          <pc:sldMk cId="0" sldId="269"/>
        </pc:sldMkLst>
        <pc:spChg chg="mod">
          <ac:chgData name="Savova, Rositsa" userId="e5524f9d-bfc7-4411-a7b6-a8aa63c948d4" providerId="ADAL" clId="{1356C282-7E4D-4AB6-891E-2059FF840F77}" dt="2024-11-12T13:20:57.525" v="409" actId="27636"/>
          <ac:spMkLst>
            <pc:docMk/>
            <pc:sldMk cId="0" sldId="269"/>
            <ac:spMk id="215" creationId="{00000000-0000-0000-0000-000000000000}"/>
          </ac:spMkLst>
        </pc:spChg>
      </pc:sldChg>
      <pc:sldChg chg="modSp mod">
        <pc:chgData name="Savova, Rositsa" userId="e5524f9d-bfc7-4411-a7b6-a8aa63c948d4" providerId="ADAL" clId="{1356C282-7E4D-4AB6-891E-2059FF840F77}" dt="2024-11-12T13:09:23.381" v="338" actId="20577"/>
        <pc:sldMkLst>
          <pc:docMk/>
          <pc:sldMk cId="0" sldId="270"/>
        </pc:sldMkLst>
        <pc:spChg chg="mod">
          <ac:chgData name="Savova, Rositsa" userId="e5524f9d-bfc7-4411-a7b6-a8aa63c948d4" providerId="ADAL" clId="{1356C282-7E4D-4AB6-891E-2059FF840F77}" dt="2024-11-12T13:09:23.381" v="338" actId="20577"/>
          <ac:spMkLst>
            <pc:docMk/>
            <pc:sldMk cId="0" sldId="270"/>
            <ac:spMk id="222" creationId="{00000000-0000-0000-0000-000000000000}"/>
          </ac:spMkLst>
        </pc:spChg>
      </pc:sldChg>
      <pc:sldChg chg="modSp mod">
        <pc:chgData name="Savova, Rositsa" userId="e5524f9d-bfc7-4411-a7b6-a8aa63c948d4" providerId="ADAL" clId="{1356C282-7E4D-4AB6-891E-2059FF840F77}" dt="2024-11-12T13:22:25.975" v="431" actId="20577"/>
        <pc:sldMkLst>
          <pc:docMk/>
          <pc:sldMk cId="0" sldId="271"/>
        </pc:sldMkLst>
        <pc:spChg chg="mod">
          <ac:chgData name="Savova, Rositsa" userId="e5524f9d-bfc7-4411-a7b6-a8aa63c948d4" providerId="ADAL" clId="{1356C282-7E4D-4AB6-891E-2059FF840F77}" dt="2024-11-12T13:22:25.975" v="431" actId="20577"/>
          <ac:spMkLst>
            <pc:docMk/>
            <pc:sldMk cId="0" sldId="271"/>
            <ac:spMk id="230" creationId="{00000000-0000-0000-0000-000000000000}"/>
          </ac:spMkLst>
        </pc:spChg>
        <pc:picChg chg="mod">
          <ac:chgData name="Savova, Rositsa" userId="e5524f9d-bfc7-4411-a7b6-a8aa63c948d4" providerId="ADAL" clId="{1356C282-7E4D-4AB6-891E-2059FF840F77}" dt="2024-11-12T13:10:06.106" v="344" actId="1076"/>
          <ac:picMkLst>
            <pc:docMk/>
            <pc:sldMk cId="0" sldId="271"/>
            <ac:picMk id="231" creationId="{00000000-0000-0000-0000-000000000000}"/>
          </ac:picMkLst>
        </pc:picChg>
      </pc:sldChg>
      <pc:sldChg chg="modSp del mod">
        <pc:chgData name="Savova, Rositsa" userId="e5524f9d-bfc7-4411-a7b6-a8aa63c948d4" providerId="ADAL" clId="{1356C282-7E4D-4AB6-891E-2059FF840F77}" dt="2024-11-12T13:23:16.270" v="440" actId="47"/>
        <pc:sldMkLst>
          <pc:docMk/>
          <pc:sldMk cId="0" sldId="272"/>
        </pc:sldMkLst>
        <pc:spChg chg="mod">
          <ac:chgData name="Savova, Rositsa" userId="e5524f9d-bfc7-4411-a7b6-a8aa63c948d4" providerId="ADAL" clId="{1356C282-7E4D-4AB6-891E-2059FF840F77}" dt="2024-11-12T13:22:05.003" v="427" actId="27636"/>
          <ac:spMkLst>
            <pc:docMk/>
            <pc:sldMk cId="0" sldId="272"/>
            <ac:spMk id="239" creationId="{00000000-0000-0000-0000-000000000000}"/>
          </ac:spMkLst>
        </pc:spChg>
        <pc:picChg chg="mod">
          <ac:chgData name="Savova, Rositsa" userId="e5524f9d-bfc7-4411-a7b6-a8aa63c948d4" providerId="ADAL" clId="{1356C282-7E4D-4AB6-891E-2059FF840F77}" dt="2024-11-12T13:10:13.868" v="345" actId="1076"/>
          <ac:picMkLst>
            <pc:docMk/>
            <pc:sldMk cId="0" sldId="272"/>
            <ac:picMk id="240" creationId="{00000000-0000-0000-0000-000000000000}"/>
          </ac:picMkLst>
        </pc:picChg>
      </pc:sldChg>
      <pc:sldChg chg="modSp mod">
        <pc:chgData name="Savova, Rositsa" userId="e5524f9d-bfc7-4411-a7b6-a8aa63c948d4" providerId="ADAL" clId="{1356C282-7E4D-4AB6-891E-2059FF840F77}" dt="2024-11-12T13:34:43.726" v="549" actId="20577"/>
        <pc:sldMkLst>
          <pc:docMk/>
          <pc:sldMk cId="0" sldId="273"/>
        </pc:sldMkLst>
        <pc:spChg chg="mod">
          <ac:chgData name="Savova, Rositsa" userId="e5524f9d-bfc7-4411-a7b6-a8aa63c948d4" providerId="ADAL" clId="{1356C282-7E4D-4AB6-891E-2059FF840F77}" dt="2024-11-12T13:34:43.726" v="549" actId="20577"/>
          <ac:spMkLst>
            <pc:docMk/>
            <pc:sldMk cId="0" sldId="273"/>
            <ac:spMk id="247" creationId="{00000000-0000-0000-0000-000000000000}"/>
          </ac:spMkLst>
        </pc:spChg>
      </pc:sldChg>
      <pc:sldChg chg="addSp delSp modSp new mod setBg">
        <pc:chgData name="Savova, Rositsa" userId="e5524f9d-bfc7-4411-a7b6-a8aa63c948d4" providerId="ADAL" clId="{1356C282-7E4D-4AB6-891E-2059FF840F77}" dt="2024-11-12T13:30:21.336" v="489" actId="26606"/>
        <pc:sldMkLst>
          <pc:docMk/>
          <pc:sldMk cId="1851479576" sldId="274"/>
        </pc:sldMkLst>
        <pc:spChg chg="del">
          <ac:chgData name="Savova, Rositsa" userId="e5524f9d-bfc7-4411-a7b6-a8aa63c948d4" providerId="ADAL" clId="{1356C282-7E4D-4AB6-891E-2059FF840F77}" dt="2024-11-12T13:29:47.603" v="483" actId="26606"/>
          <ac:spMkLst>
            <pc:docMk/>
            <pc:sldMk cId="1851479576" sldId="274"/>
            <ac:spMk id="2" creationId="{6873212C-B5D4-62D4-C15E-AEAE6FED8B46}"/>
          </ac:spMkLst>
        </pc:spChg>
        <pc:spChg chg="del">
          <ac:chgData name="Savova, Rositsa" userId="e5524f9d-bfc7-4411-a7b6-a8aa63c948d4" providerId="ADAL" clId="{1356C282-7E4D-4AB6-891E-2059FF840F77}" dt="2024-11-12T13:29:47.603" v="483" actId="26606"/>
          <ac:spMkLst>
            <pc:docMk/>
            <pc:sldMk cId="1851479576" sldId="274"/>
            <ac:spMk id="3" creationId="{77ABD118-3C02-6B99-711F-40B57F2B7AA6}"/>
          </ac:spMkLst>
        </pc:spChg>
        <pc:spChg chg="add">
          <ac:chgData name="Savova, Rositsa" userId="e5524f9d-bfc7-4411-a7b6-a8aa63c948d4" providerId="ADAL" clId="{1356C282-7E4D-4AB6-891E-2059FF840F77}" dt="2024-11-12T13:30:21.336" v="489" actId="26606"/>
          <ac:spMkLst>
            <pc:docMk/>
            <pc:sldMk cId="1851479576" sldId="274"/>
            <ac:spMk id="12" creationId="{A9F529C3-C941-49FD-8C67-82F134F64BDB}"/>
          </ac:spMkLst>
        </pc:spChg>
        <pc:spChg chg="add">
          <ac:chgData name="Savova, Rositsa" userId="e5524f9d-bfc7-4411-a7b6-a8aa63c948d4" providerId="ADAL" clId="{1356C282-7E4D-4AB6-891E-2059FF840F77}" dt="2024-11-12T13:30:21.336" v="489" actId="26606"/>
          <ac:spMkLst>
            <pc:docMk/>
            <pc:sldMk cId="1851479576" sldId="274"/>
            <ac:spMk id="14" creationId="{20586029-32A0-47E5-9AEC-AE3ABA6B94D0}"/>
          </ac:spMkLst>
        </pc:spChg>
        <pc:picChg chg="add mod">
          <ac:chgData name="Savova, Rositsa" userId="e5524f9d-bfc7-4411-a7b6-a8aa63c948d4" providerId="ADAL" clId="{1356C282-7E4D-4AB6-891E-2059FF840F77}" dt="2024-11-12T13:30:21.336" v="489" actId="26606"/>
          <ac:picMkLst>
            <pc:docMk/>
            <pc:sldMk cId="1851479576" sldId="274"/>
            <ac:picMk id="5" creationId="{33AF8173-F148-45E9-1624-37B2CCBF0A80}"/>
          </ac:picMkLst>
        </pc:picChg>
        <pc:picChg chg="add mod">
          <ac:chgData name="Savova, Rositsa" userId="e5524f9d-bfc7-4411-a7b6-a8aa63c948d4" providerId="ADAL" clId="{1356C282-7E4D-4AB6-891E-2059FF840F77}" dt="2024-11-12T13:30:21.336" v="489" actId="26606"/>
          <ac:picMkLst>
            <pc:docMk/>
            <pc:sldMk cId="1851479576" sldId="274"/>
            <ac:picMk id="7" creationId="{7E7D3622-B768-D5A6-EC35-2CB2D303CF7C}"/>
          </ac:picMkLst>
        </pc:picChg>
        <pc:cxnChg chg="add">
          <ac:chgData name="Savova, Rositsa" userId="e5524f9d-bfc7-4411-a7b6-a8aa63c948d4" providerId="ADAL" clId="{1356C282-7E4D-4AB6-891E-2059FF840F77}" dt="2024-11-12T13:30:21.336" v="489" actId="26606"/>
          <ac:cxnSpMkLst>
            <pc:docMk/>
            <pc:sldMk cId="1851479576" sldId="274"/>
            <ac:cxnSpMk id="16" creationId="{8C730EAB-A532-4295-A302-FB4B90DB9F5E}"/>
          </ac:cxnSpMkLst>
        </pc:cxnChg>
      </pc:sldChg>
      <pc:sldChg chg="addSp delSp modSp new mod setBg">
        <pc:chgData name="Savova, Rositsa" userId="e5524f9d-bfc7-4411-a7b6-a8aa63c948d4" providerId="ADAL" clId="{1356C282-7E4D-4AB6-891E-2059FF840F77}" dt="2024-11-12T13:33:05.985" v="516" actId="26606"/>
        <pc:sldMkLst>
          <pc:docMk/>
          <pc:sldMk cId="294711919" sldId="275"/>
        </pc:sldMkLst>
        <pc:spChg chg="del mod ord">
          <ac:chgData name="Savova, Rositsa" userId="e5524f9d-bfc7-4411-a7b6-a8aa63c948d4" providerId="ADAL" clId="{1356C282-7E4D-4AB6-891E-2059FF840F77}" dt="2024-11-12T13:31:58.508" v="500" actId="21"/>
          <ac:spMkLst>
            <pc:docMk/>
            <pc:sldMk cId="294711919" sldId="275"/>
            <ac:spMk id="2" creationId="{B6E8C01C-AEA4-53C5-69B1-7E0F5280593C}"/>
          </ac:spMkLst>
        </pc:spChg>
        <pc:spChg chg="del mod ord">
          <ac:chgData name="Savova, Rositsa" userId="e5524f9d-bfc7-4411-a7b6-a8aa63c948d4" providerId="ADAL" clId="{1356C282-7E4D-4AB6-891E-2059FF840F77}" dt="2024-11-12T13:31:39.848" v="497" actId="21"/>
          <ac:spMkLst>
            <pc:docMk/>
            <pc:sldMk cId="294711919" sldId="275"/>
            <ac:spMk id="3" creationId="{1002CDA3-E4EB-E344-AD9B-243DFAD619FA}"/>
          </ac:spMkLst>
        </pc:spChg>
        <pc:spChg chg="add del">
          <ac:chgData name="Savova, Rositsa" userId="e5524f9d-bfc7-4411-a7b6-a8aa63c948d4" providerId="ADAL" clId="{1356C282-7E4D-4AB6-891E-2059FF840F77}" dt="2024-11-12T13:31:09.173" v="493" actId="26606"/>
          <ac:spMkLst>
            <pc:docMk/>
            <pc:sldMk cId="294711919" sldId="275"/>
            <ac:spMk id="12" creationId="{223D82F2-8828-4C80-AF95-242810EB9ABB}"/>
          </ac:spMkLst>
        </pc:spChg>
        <pc:spChg chg="add del">
          <ac:chgData name="Savova, Rositsa" userId="e5524f9d-bfc7-4411-a7b6-a8aa63c948d4" providerId="ADAL" clId="{1356C282-7E4D-4AB6-891E-2059FF840F77}" dt="2024-11-12T13:31:09.173" v="493" actId="26606"/>
          <ac:spMkLst>
            <pc:docMk/>
            <pc:sldMk cId="294711919" sldId="275"/>
            <ac:spMk id="14" creationId="{7FD0D34F-65E4-4896-8016-F401017B67FD}"/>
          </ac:spMkLst>
        </pc:spChg>
        <pc:spChg chg="add del">
          <ac:chgData name="Savova, Rositsa" userId="e5524f9d-bfc7-4411-a7b6-a8aa63c948d4" providerId="ADAL" clId="{1356C282-7E4D-4AB6-891E-2059FF840F77}" dt="2024-11-12T13:31:09.173" v="493" actId="26606"/>
          <ac:spMkLst>
            <pc:docMk/>
            <pc:sldMk cId="294711919" sldId="275"/>
            <ac:spMk id="16" creationId="{27A25769-8A6A-4983-92E9-E41BEB530971}"/>
          </ac:spMkLst>
        </pc:spChg>
        <pc:spChg chg="add del">
          <ac:chgData name="Savova, Rositsa" userId="e5524f9d-bfc7-4411-a7b6-a8aa63c948d4" providerId="ADAL" clId="{1356C282-7E4D-4AB6-891E-2059FF840F77}" dt="2024-11-12T13:31:09.173" v="493" actId="26606"/>
          <ac:spMkLst>
            <pc:docMk/>
            <pc:sldMk cId="294711919" sldId="275"/>
            <ac:spMk id="18" creationId="{D6669D83-0E36-4F8C-B68A-D549AC194A99}"/>
          </ac:spMkLst>
        </pc:spChg>
        <pc:spChg chg="add del">
          <ac:chgData name="Savova, Rositsa" userId="e5524f9d-bfc7-4411-a7b6-a8aa63c948d4" providerId="ADAL" clId="{1356C282-7E4D-4AB6-891E-2059FF840F77}" dt="2024-11-12T13:31:25.766" v="495" actId="26606"/>
          <ac:spMkLst>
            <pc:docMk/>
            <pc:sldMk cId="294711919" sldId="275"/>
            <ac:spMk id="20" creationId="{C0A1ED06-4733-4020-9C60-81D4D801408D}"/>
          </ac:spMkLst>
        </pc:spChg>
        <pc:spChg chg="add del">
          <ac:chgData name="Savova, Rositsa" userId="e5524f9d-bfc7-4411-a7b6-a8aa63c948d4" providerId="ADAL" clId="{1356C282-7E4D-4AB6-891E-2059FF840F77}" dt="2024-11-12T13:31:25.766" v="495" actId="26606"/>
          <ac:spMkLst>
            <pc:docMk/>
            <pc:sldMk cId="294711919" sldId="275"/>
            <ac:spMk id="21" creationId="{B0CA3509-3AF9-45FE-93ED-57BB5D5E8E07}"/>
          </ac:spMkLst>
        </pc:spChg>
        <pc:spChg chg="add del">
          <ac:chgData name="Savova, Rositsa" userId="e5524f9d-bfc7-4411-a7b6-a8aa63c948d4" providerId="ADAL" clId="{1356C282-7E4D-4AB6-891E-2059FF840F77}" dt="2024-11-12T13:33:05.985" v="516" actId="26606"/>
          <ac:spMkLst>
            <pc:docMk/>
            <pc:sldMk cId="294711919" sldId="275"/>
            <ac:spMk id="23" creationId="{C0A1ED06-4733-4020-9C60-81D4D801408D}"/>
          </ac:spMkLst>
        </pc:spChg>
        <pc:spChg chg="add del">
          <ac:chgData name="Savova, Rositsa" userId="e5524f9d-bfc7-4411-a7b6-a8aa63c948d4" providerId="ADAL" clId="{1356C282-7E4D-4AB6-891E-2059FF840F77}" dt="2024-11-12T13:33:05.985" v="516" actId="26606"/>
          <ac:spMkLst>
            <pc:docMk/>
            <pc:sldMk cId="294711919" sldId="275"/>
            <ac:spMk id="24" creationId="{B0CA3509-3AF9-45FE-93ED-57BB5D5E8E07}"/>
          </ac:spMkLst>
        </pc:spChg>
        <pc:spChg chg="add">
          <ac:chgData name="Savova, Rositsa" userId="e5524f9d-bfc7-4411-a7b6-a8aa63c948d4" providerId="ADAL" clId="{1356C282-7E4D-4AB6-891E-2059FF840F77}" dt="2024-11-12T13:33:05.985" v="516" actId="26606"/>
          <ac:spMkLst>
            <pc:docMk/>
            <pc:sldMk cId="294711919" sldId="275"/>
            <ac:spMk id="29" creationId="{A9F529C3-C941-49FD-8C67-82F134F64BDB}"/>
          </ac:spMkLst>
        </pc:spChg>
        <pc:spChg chg="add">
          <ac:chgData name="Savova, Rositsa" userId="e5524f9d-bfc7-4411-a7b6-a8aa63c948d4" providerId="ADAL" clId="{1356C282-7E4D-4AB6-891E-2059FF840F77}" dt="2024-11-12T13:33:05.985" v="516" actId="26606"/>
          <ac:spMkLst>
            <pc:docMk/>
            <pc:sldMk cId="294711919" sldId="275"/>
            <ac:spMk id="31" creationId="{20586029-32A0-47E5-9AEC-AE3ABA6B94D0}"/>
          </ac:spMkLst>
        </pc:spChg>
        <pc:picChg chg="add del mod ord">
          <ac:chgData name="Savova, Rositsa" userId="e5524f9d-bfc7-4411-a7b6-a8aa63c948d4" providerId="ADAL" clId="{1356C282-7E4D-4AB6-891E-2059FF840F77}" dt="2024-11-12T13:33:05.985" v="516" actId="26606"/>
          <ac:picMkLst>
            <pc:docMk/>
            <pc:sldMk cId="294711919" sldId="275"/>
            <ac:picMk id="5" creationId="{7427E67B-0664-CB7F-C581-28D5B55A6E67}"/>
          </ac:picMkLst>
        </pc:picChg>
        <pc:picChg chg="add mod">
          <ac:chgData name="Savova, Rositsa" userId="e5524f9d-bfc7-4411-a7b6-a8aa63c948d4" providerId="ADAL" clId="{1356C282-7E4D-4AB6-891E-2059FF840F77}" dt="2024-11-12T13:33:05.985" v="516" actId="26606"/>
          <ac:picMkLst>
            <pc:docMk/>
            <pc:sldMk cId="294711919" sldId="275"/>
            <ac:picMk id="7" creationId="{2851BC1C-A0D6-C576-E07E-8D94B01C79ED}"/>
          </ac:picMkLst>
        </pc:picChg>
        <pc:cxnChg chg="add">
          <ac:chgData name="Savova, Rositsa" userId="e5524f9d-bfc7-4411-a7b6-a8aa63c948d4" providerId="ADAL" clId="{1356C282-7E4D-4AB6-891E-2059FF840F77}" dt="2024-11-12T13:33:05.985" v="516" actId="26606"/>
          <ac:cxnSpMkLst>
            <pc:docMk/>
            <pc:sldMk cId="294711919" sldId="275"/>
            <ac:cxnSpMk id="33" creationId="{8C730EAB-A532-4295-A302-FB4B90DB9F5E}"/>
          </ac:cxnSpMkLst>
        </pc:cxnChg>
      </pc:sldChg>
      <pc:sldChg chg="addSp modSp new mod">
        <pc:chgData name="Savova, Rositsa" userId="e5524f9d-bfc7-4411-a7b6-a8aa63c948d4" providerId="ADAL" clId="{1356C282-7E4D-4AB6-891E-2059FF840F77}" dt="2024-11-12T13:32:58.512" v="513" actId="1076"/>
        <pc:sldMkLst>
          <pc:docMk/>
          <pc:sldMk cId="1132040754" sldId="276"/>
        </pc:sldMkLst>
        <pc:picChg chg="add mod">
          <ac:chgData name="Savova, Rositsa" userId="e5524f9d-bfc7-4411-a7b6-a8aa63c948d4" providerId="ADAL" clId="{1356C282-7E4D-4AB6-891E-2059FF840F77}" dt="2024-11-12T13:32:58.512" v="513" actId="1076"/>
          <ac:picMkLst>
            <pc:docMk/>
            <pc:sldMk cId="1132040754" sldId="276"/>
            <ac:picMk id="5" creationId="{A85BD1DD-2CC2-0038-1C99-F7C78E9D50C5}"/>
          </ac:picMkLst>
        </pc:picChg>
        <pc:picChg chg="add mod">
          <ac:chgData name="Savova, Rositsa" userId="e5524f9d-bfc7-4411-a7b6-a8aa63c948d4" providerId="ADAL" clId="{1356C282-7E4D-4AB6-891E-2059FF840F77}" dt="2024-11-12T13:32:55.803" v="511" actId="1076"/>
          <ac:picMkLst>
            <pc:docMk/>
            <pc:sldMk cId="1132040754" sldId="276"/>
            <ac:picMk id="7" creationId="{13AA7BF0-F41F-D010-DD2F-5FE0EEE7D0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bg-BG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dirty="0"/>
              <a:t> 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bg-BG" sz="1800" b="0" i="0" u="none" strike="noStrik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4" name="Google Shape;204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endParaRPr sz="1800" b="0" i="0" u="none" strike="noStrik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12" name="Google Shape;21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bg-BG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bg-BG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81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sz="1800" b="1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dirty="0"/>
              <a:t>1. различен стил на възприемане, обработка и възпроизвеждане на информацията при хора са аутизъм</a:t>
            </a:r>
            <a:endParaRPr dirty="0"/>
          </a:p>
        </p:txBody>
      </p:sp>
      <p:sp>
        <p:nvSpPr>
          <p:cNvPr id="114" name="Google Shape;1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bg-BG" sz="1800" b="0" i="0" u="none" strike="noStrik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b="1" dirty="0"/>
              <a:t> </a:t>
            </a:r>
            <a:endParaRPr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0" name="Google Shape;13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1" name="Google Shape;14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2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sz="1200" dirty="0"/>
              <a:t> </a:t>
            </a:r>
            <a:endParaRPr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8" name="Google Shape;14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dirty="0"/>
              <a:t>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8" name="Google Shape;16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bg-BG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51793" y="586171"/>
            <a:ext cx="7772400" cy="284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bg-BG" sz="3600" b="1" i="0" u="none" strike="noStrike" dirty="0">
                <a:latin typeface="Arial"/>
                <a:ea typeface="Arial"/>
                <a:cs typeface="Arial"/>
                <a:sym typeface="Arial"/>
              </a:rPr>
              <a:t>Когнитивна достъпност в средата, дейностите и общуването с хора с аутизъм в ЦСРИПАС </a:t>
            </a:r>
            <a:br>
              <a:rPr lang="bg-BG" sz="3600" b="1" i="0" u="none" strike="noStrike" dirty="0">
                <a:latin typeface="Arial"/>
                <a:ea typeface="Arial"/>
                <a:cs typeface="Arial"/>
                <a:sym typeface="Arial"/>
              </a:rPr>
            </a:br>
            <a:r>
              <a:rPr lang="bg-BG" b="0" dirty="0"/>
              <a:t/>
            </a:r>
            <a:br>
              <a:rPr lang="bg-BG" b="0" dirty="0"/>
            </a:br>
            <a:r>
              <a:rPr lang="bg-BG" dirty="0"/>
              <a:t/>
            </a:r>
            <a:br>
              <a:rPr lang="bg-BG" dirty="0"/>
            </a:b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819807" y="2441137"/>
            <a:ext cx="6952593" cy="218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g-BG" sz="2800" dirty="0">
                <a:solidFill>
                  <a:schemeClr val="dk1"/>
                </a:solidFill>
              </a:rPr>
              <a:t>Росица Савова, специален педагог, комуникационен посредник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bg-BG" sz="2800" dirty="0">
                <a:solidFill>
                  <a:schemeClr val="dk1"/>
                </a:solidFill>
              </a:rPr>
              <a:t>Ана Андреева- Сапунджиева, психолог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bg-BG" sz="20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bg-BG" sz="2400" dirty="0">
                <a:solidFill>
                  <a:schemeClr val="dk1"/>
                </a:solidFill>
              </a:rPr>
              <a:t>14.11.2024 г </a:t>
            </a:r>
            <a:endParaRPr sz="2400" dirty="0">
              <a:solidFill>
                <a:schemeClr val="dk1"/>
              </a:solidFill>
              <a:latin typeface="Arial Hebrew"/>
              <a:ea typeface="Arial Hebrew"/>
              <a:cs typeface="Arial Hebrew"/>
              <a:sym typeface="Arial Hebrew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ftr" idx="11"/>
          </p:nvPr>
        </p:nvSpPr>
        <p:spPr>
          <a:xfrm>
            <a:off x="1988189" y="5743649"/>
            <a:ext cx="6176507" cy="74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b="1" dirty="0"/>
              <a:t>Център за социална рехабилитаци и нтеграция -  приоритет аутистичен спектър, София  </a:t>
            </a:r>
            <a:endParaRPr b="1" dirty="0"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964" y="5667086"/>
            <a:ext cx="851225" cy="8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l="2570" r="2634"/>
          <a:stretch/>
        </p:blipFill>
        <p:spPr>
          <a:xfrm>
            <a:off x="1212106" y="4892418"/>
            <a:ext cx="6952592" cy="851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73227" y="114223"/>
            <a:ext cx="4653738" cy="1197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bg-BG" sz="3000" b="1" dirty="0"/>
              <a:t>Преработка на слухова информация</a:t>
            </a:r>
            <a:endParaRPr sz="3000" b="1" dirty="0"/>
          </a:p>
        </p:txBody>
      </p:sp>
      <p:sp>
        <p:nvSpPr>
          <p:cNvPr id="178" name="Google Shape;178;p10"/>
          <p:cNvSpPr txBox="1">
            <a:spLocks noGrp="1"/>
          </p:cNvSpPr>
          <p:nvPr>
            <p:ph type="body" idx="1"/>
          </p:nvPr>
        </p:nvSpPr>
        <p:spPr>
          <a:xfrm>
            <a:off x="142504" y="1356747"/>
            <a:ext cx="4429496" cy="446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dirty="0">
                <a:latin typeface="Calibri"/>
                <a:ea typeface="Calibri"/>
                <a:cs typeface="Calibri"/>
                <a:sym typeface="Calibri"/>
              </a:rPr>
              <a:t>Разполагаме с </a:t>
            </a:r>
            <a:r>
              <a:rPr lang="bg-BG" sz="2800" b="1" dirty="0">
                <a:latin typeface="Calibri"/>
                <a:ea typeface="Calibri"/>
                <a:cs typeface="Calibri"/>
                <a:sym typeface="Calibri"/>
              </a:rPr>
              <a:t>1 милисекунда</a:t>
            </a:r>
            <a:r>
              <a:rPr lang="bg-BG" sz="2800" dirty="0">
                <a:latin typeface="Calibri"/>
                <a:ea typeface="Calibri"/>
                <a:cs typeface="Calibri"/>
                <a:sym typeface="Calibri"/>
              </a:rPr>
              <a:t>, за да се отключи потенциал за действие 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lvl="0" indent="-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dirty="0"/>
              <a:t>Н</a:t>
            </a:r>
            <a:r>
              <a:rPr lang="bg-BG" sz="2800" dirty="0">
                <a:latin typeface="Calibri"/>
                <a:ea typeface="Calibri"/>
                <a:cs typeface="Calibri"/>
                <a:sym typeface="Calibri"/>
              </a:rPr>
              <a:t>евидима, нематериална</a:t>
            </a:r>
            <a:endParaRPr lang="bg-BG" sz="2800" dirty="0"/>
          </a:p>
          <a:p>
            <a:pPr lvl="0" indent="-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dirty="0">
                <a:latin typeface="Calibri"/>
                <a:ea typeface="Calibri"/>
                <a:cs typeface="Calibri"/>
                <a:sym typeface="Calibri"/>
              </a:rPr>
              <a:t>Много </a:t>
            </a:r>
            <a:r>
              <a:rPr lang="bg-BG" sz="2800" dirty="0" smtClean="0">
                <a:latin typeface="Calibri"/>
                <a:ea typeface="Calibri"/>
                <a:cs typeface="Calibri"/>
                <a:sym typeface="Calibri"/>
              </a:rPr>
              <a:t>променливи - </a:t>
            </a:r>
            <a:r>
              <a:rPr lang="bg-BG" sz="2800" dirty="0">
                <a:latin typeface="Calibri"/>
                <a:ea typeface="Calibri"/>
                <a:cs typeface="Calibri"/>
                <a:sym typeface="Calibri"/>
              </a:rPr>
              <a:t>височина, тембър, интензитет…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0" descr="D:\ANA\downloa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8140" y="724396"/>
            <a:ext cx="3495831" cy="1693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8140" y="2637095"/>
            <a:ext cx="3495831" cy="262187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0"/>
          <p:cNvSpPr/>
          <p:nvPr/>
        </p:nvSpPr>
        <p:spPr>
          <a:xfrm>
            <a:off x="6305797" y="3611266"/>
            <a:ext cx="2411327" cy="2399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bg-BG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bg-BG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Nina Kraus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bg-BG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Brainvolts.northwestern.edu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>
            <a:spLocks noGrp="1"/>
          </p:cNvSpPr>
          <p:nvPr>
            <p:ph type="title"/>
          </p:nvPr>
        </p:nvSpPr>
        <p:spPr>
          <a:xfrm>
            <a:off x="3959352" y="188807"/>
            <a:ext cx="3733482" cy="10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Calibri"/>
              <a:buNone/>
            </a:pPr>
            <a:r>
              <a:rPr lang="bg-BG" sz="2775" b="1" dirty="0">
                <a:solidFill>
                  <a:srgbClr val="000000"/>
                </a:solidFill>
              </a:rPr>
              <a:t>Преработка на зрителна информация </a:t>
            </a:r>
            <a:endParaRPr sz="2775" b="1" dirty="0">
              <a:solidFill>
                <a:srgbClr val="000000"/>
              </a:solidFill>
            </a:endParaRPr>
          </a:p>
        </p:txBody>
      </p:sp>
      <p:pic>
        <p:nvPicPr>
          <p:cNvPr id="188" name="Google Shape;188;p11" descr="D:\ANA\images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85" y="1377539"/>
            <a:ext cx="3239087" cy="166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>
            <a:spLocks noGrp="1"/>
          </p:cNvSpPr>
          <p:nvPr>
            <p:ph type="body" idx="1"/>
          </p:nvPr>
        </p:nvSpPr>
        <p:spPr>
          <a:xfrm>
            <a:off x="4163238" y="2064266"/>
            <a:ext cx="4341762" cy="272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Разполагаме с 40 милисекунди, за да се  отключи потенциал за действие, за да обработим зрителен стимул</a:t>
            </a:r>
            <a:endParaRPr sz="2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457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По-дълго време за преработка </a:t>
            </a:r>
            <a:endParaRPr sz="2800" dirty="0"/>
          </a:p>
        </p:txBody>
      </p:sp>
      <p:sp>
        <p:nvSpPr>
          <p:cNvPr id="190" name="Google Shape;190;p11"/>
          <p:cNvSpPr/>
          <p:nvPr/>
        </p:nvSpPr>
        <p:spPr>
          <a:xfrm>
            <a:off x="4572000" y="5642120"/>
            <a:ext cx="4572000" cy="604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bg-BG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Nina Kraus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bg-BG"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Brainvolts.northwestern.edu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1" descr="A picture containing text,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931" y="3141782"/>
            <a:ext cx="3239087" cy="245216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 b="1" dirty="0"/>
              <a:t>Организиране на средата и дейностите</a:t>
            </a:r>
            <a:endParaRPr b="1" dirty="0"/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r>
              <a:rPr lang="ru-RU" sz="280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Използване на  снимки, пиктограми, символи или реални предмети, за да подобрим разбирането (визуализиране) </a:t>
            </a:r>
            <a:endParaRPr lang="bg-BG" sz="2800" i="0" u="none" strike="noStrik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endParaRPr lang="bg-BG" sz="2800" i="0" u="none" strike="noStrike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r>
              <a:rPr lang="bg-BG" sz="2800" i="0" u="none" strike="noStrike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Разделяне съдържанието на малки части/стъпки</a:t>
            </a:r>
            <a:endParaRPr lang="bg-BG" sz="2800" i="0" u="none" strike="noStrike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lang="bg-BG" sz="28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Ясен план “Първо-После-След това-Накрая“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endParaRPr lang="bg-BG" sz="28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Ясна цел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 Hebrew"/>
              <a:ea typeface="Arial Hebrew"/>
              <a:cs typeface="Arial Hebrew"/>
              <a:sym typeface="Arial Hebrew"/>
            </a:endParaRPr>
          </a:p>
        </p:txBody>
      </p:sp>
      <p:sp>
        <p:nvSpPr>
          <p:cNvPr id="208" name="Google Shape;20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bg-BG" b="1" dirty="0"/>
              <a:t>Улеснения при водене на разговор </a:t>
            </a:r>
            <a:endParaRPr b="1" dirty="0"/>
          </a:p>
        </p:txBody>
      </p: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>
            <a:off x="116114" y="1417638"/>
            <a:ext cx="8810172" cy="4938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30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Ясна, конкретна тема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30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Време за подготовка за предстояща среща или разговор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30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Време за преработка и формулиране на отговор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30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Време за задаване на въпрос/си</a:t>
            </a:r>
            <a:endParaRPr lang="bg-BG" sz="3000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30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Правилото за един въпрос (не заливаш събеседника с уточняващи, подпомагащи или допълващи въпроси)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30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Ясен адресат (на кого/ с кого говоря в момента)</a:t>
            </a:r>
            <a:endParaRPr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154940" algn="l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16" name="Google Shape;21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 b="1" dirty="0"/>
              <a:t>Улеснения при водене на група</a:t>
            </a:r>
            <a:endParaRPr b="1" dirty="0"/>
          </a:p>
        </p:txBody>
      </p:sp>
      <p:sp>
        <p:nvSpPr>
          <p:cNvPr id="222" name="Google Shape;22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5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bg-BG" sz="2800" b="1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Водещ</a:t>
            </a:r>
            <a:r>
              <a:rPr lang="bg-BG" sz="28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, който насочва </a:t>
            </a:r>
            <a:r>
              <a:rPr lang="bg-BG" sz="2800" b="0" i="0" u="none" strike="noStrike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разговора</a:t>
            </a:r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n-US" sz="2800" b="0" i="0" u="none" strike="noStrike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bg-BG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У</a:t>
            </a:r>
            <a:r>
              <a:rPr lang="bg-BG" sz="28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леснява включването на всеки от участниците</a:t>
            </a:r>
            <a:endParaRPr lang="en-US" sz="2800" b="0" i="0" u="none" strike="noStrike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bg-BG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</a:t>
            </a:r>
            <a:r>
              <a:rPr lang="bg-BG" sz="2800" b="0" i="0" u="none" strike="noStrike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омага им да инициират разговор помежду си</a:t>
            </a:r>
            <a:endParaRPr lang="en-US" sz="2800" b="0" i="0" u="none" strike="noStrike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Wingdings" panose="05000000000000000000" pitchFamily="2" charset="2"/>
              <a:buChar char="ü"/>
            </a:pPr>
            <a:r>
              <a:rPr lang="bg-BG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Проверява кой как разбира/интерпретира информацията  </a:t>
            </a:r>
            <a:endParaRPr sz="2800" dirty="0">
              <a:latin typeface="Calibri" panose="020F0502020204030204" pitchFamily="34" charset="0"/>
              <a:ea typeface="Arial Hebrew"/>
              <a:cs typeface="Calibri" panose="020F0502020204030204" pitchFamily="34" charset="0"/>
              <a:sym typeface="Arial Hebrew"/>
            </a:endParaRPr>
          </a:p>
        </p:txBody>
      </p:sp>
      <p:sp>
        <p:nvSpPr>
          <p:cNvPr id="223" name="Google Shape;2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"/>
          <p:cNvSpPr txBox="1">
            <a:spLocks noGrp="1"/>
          </p:cNvSpPr>
          <p:nvPr>
            <p:ph type="title"/>
          </p:nvPr>
        </p:nvSpPr>
        <p:spPr>
          <a:xfrm>
            <a:off x="628650" y="959645"/>
            <a:ext cx="7886700" cy="64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bg-BG" b="1" dirty="0"/>
              <a:t>Успешни стратегии </a:t>
            </a:r>
            <a:endParaRPr b="1" dirty="0"/>
          </a:p>
        </p:txBody>
      </p:sp>
      <p:sp>
        <p:nvSpPr>
          <p:cNvPr id="230" name="Google Shape;230;p16"/>
          <p:cNvSpPr txBox="1">
            <a:spLocks noGrp="1"/>
          </p:cNvSpPr>
          <p:nvPr>
            <p:ph type="body" idx="1"/>
          </p:nvPr>
        </p:nvSpPr>
        <p:spPr>
          <a:xfrm>
            <a:off x="106252" y="1881121"/>
            <a:ext cx="9037748" cy="451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Планиране и предвидимост 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Дневен ред/програма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Установяване на рутина 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Предпочитан канал за комуникация (пиктограми, 1:1, телефон)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Без сарказъм, шеги, метафори 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Правило „5 секунди“ при задаване на въпрос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Задаване на въпроси един по един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Правене на паузи </a:t>
            </a:r>
            <a:endParaRPr lang="en-US" sz="4000" dirty="0"/>
          </a:p>
          <a:p>
            <a:pPr marL="57150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ü"/>
            </a:pPr>
            <a:r>
              <a:rPr lang="bg-BG" sz="4000" dirty="0"/>
              <a:t>Задаване на  правилен и ясен контекст (работна среща/ неформален разговор) </a:t>
            </a:r>
            <a:endParaRPr sz="4000" dirty="0"/>
          </a:p>
          <a:p>
            <a:pPr marL="342900" lvl="0" indent="-200660" algn="l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231" name="Google Shape;2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7763" y="508929"/>
            <a:ext cx="1434796" cy="154279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6"/>
          <p:cNvSpPr txBox="1"/>
          <p:nvPr/>
        </p:nvSpPr>
        <p:spPr>
          <a:xfrm>
            <a:off x="3051464" y="639122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-B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ЦСРИ приоритет аутистичен спектър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 b="1" dirty="0"/>
              <a:t>Успешни стратегии </a:t>
            </a:r>
            <a:endParaRPr b="1" dirty="0"/>
          </a:p>
        </p:txBody>
      </p:sp>
      <p:sp>
        <p:nvSpPr>
          <p:cNvPr id="247" name="Google Shape;247;p18"/>
          <p:cNvSpPr txBox="1">
            <a:spLocks noGrp="1"/>
          </p:cNvSpPr>
          <p:nvPr>
            <p:ph type="body" idx="1"/>
          </p:nvPr>
        </p:nvSpPr>
        <p:spPr>
          <a:xfrm>
            <a:off x="159657" y="1219200"/>
            <a:ext cx="8795657" cy="536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i="0" dirty="0">
                <a:solidFill>
                  <a:srgbClr val="20212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Използване на  затворени въп</a:t>
            </a:r>
            <a:r>
              <a:rPr lang="bg-BG" sz="2800" dirty="0">
                <a:solidFill>
                  <a:srgbClr val="20212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р</a:t>
            </a:r>
            <a:r>
              <a:rPr lang="bg-BG" sz="2800" i="0" dirty="0">
                <a:solidFill>
                  <a:srgbClr val="20212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оси – питаме за факти и очакваме кратки отговори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20212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Реагиране с потвърждение, когато получим очакваната информация </a:t>
            </a:r>
            <a:endParaRPr lang="bg-BG" sz="2800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bg-BG" sz="2800" dirty="0">
                <a:solidFill>
                  <a:srgbClr val="20212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Завършете разговор с ясен план или ясни задачи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Объркване - изясняване 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Без намеци, а стигаме до същината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Без правене на  хипотези (че нещо се подразбира), разясняване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Зрителна опора- програми, теми, ключови думи, инструкции, планове, списъци …(улеснява преработката на информацията и тя остава трайна)</a:t>
            </a:r>
          </a:p>
          <a:p>
            <a:pPr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3200"/>
              <a:buFont typeface="Wingdings" panose="05000000000000000000" pitchFamily="2" charset="2"/>
              <a:buChar char="ü"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Не приемаме дадено поведение или отношение лично! </a:t>
            </a:r>
            <a:endParaRPr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3051464" y="639122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-B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ЦСРИ приоритет аутистичен спектър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machine&#10;&#10;Description automatically generated with medium confidence">
            <a:extLst>
              <a:ext uri="{FF2B5EF4-FFF2-40B4-BE49-F238E27FC236}">
                <a16:creationId xmlns:a16="http://schemas.microsoft.com/office/drawing/2014/main" id="{33AF8173-F148-45E9-1624-37B2CCBF0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79239" y="1443480"/>
            <a:ext cx="5294716" cy="39710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E7D3622-B768-D5A6-EC35-2CB2D303CF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028522" y="1443481"/>
            <a:ext cx="5294716" cy="39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51BC1C-A0D6-C576-E07E-8D94B01C7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997" r="-3" b="-3"/>
          <a:stretch/>
        </p:blipFill>
        <p:spPr>
          <a:xfrm rot="5400000">
            <a:off x="-317414" y="1527804"/>
            <a:ext cx="5571066" cy="380238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27E67B-0664-CB7F-C581-28D5B55A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97" r="-3" b="-3"/>
          <a:stretch/>
        </p:blipFill>
        <p:spPr>
          <a:xfrm rot="5400000">
            <a:off x="3890347" y="1527805"/>
            <a:ext cx="5571066" cy="38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832F-5561-4437-A4B7-C2DF1D6E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A8A8A-9D55-D773-8A29-45A476833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BD1DD-2CC2-0038-1C99-F7C78E9D5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39" y="2510126"/>
            <a:ext cx="4017818" cy="3013364"/>
          </a:xfrm>
          <a:prstGeom prst="rect">
            <a:avLst/>
          </a:prstGeom>
        </p:spPr>
      </p:pic>
      <p:pic>
        <p:nvPicPr>
          <p:cNvPr id="7" name="Picture 6" descr="A group of pictures of people&#10;&#10;Description automatically generated">
            <a:extLst>
              <a:ext uri="{FF2B5EF4-FFF2-40B4-BE49-F238E27FC236}">
                <a16:creationId xmlns:a16="http://schemas.microsoft.com/office/drawing/2014/main" id="{13AA7BF0-F41F-D010-DD2F-5FE0EEE7D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9724">
            <a:off x="5688126" y="2222037"/>
            <a:ext cx="2882843" cy="216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"/>
          <p:cNvGrpSpPr/>
          <p:nvPr/>
        </p:nvGrpSpPr>
        <p:grpSpPr>
          <a:xfrm>
            <a:off x="482600" y="685223"/>
            <a:ext cx="8178800" cy="5487553"/>
            <a:chOff x="7" y="-342591"/>
            <a:chExt cx="8448253" cy="5668343"/>
          </a:xfrm>
        </p:grpSpPr>
        <p:sp>
          <p:nvSpPr>
            <p:cNvPr id="100" name="Google Shape;100;p2"/>
            <p:cNvSpPr/>
            <p:nvPr/>
          </p:nvSpPr>
          <p:spPr>
            <a:xfrm>
              <a:off x="2209064" y="576176"/>
              <a:ext cx="4017674" cy="1395285"/>
            </a:xfrm>
            <a:prstGeom prst="ellipse">
              <a:avLst/>
            </a:prstGeom>
            <a:solidFill>
              <a:srgbClr val="C0CCE1">
                <a:alpha val="4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34820" y="3992757"/>
              <a:ext cx="778619" cy="49831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E7CFC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" y="4391410"/>
              <a:ext cx="8448253" cy="93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7" y="4391410"/>
              <a:ext cx="8448253" cy="934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3200"/>
              </a:pPr>
              <a:endParaRPr sz="3041" b="1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1064"/>
                </a:spcBef>
                <a:buClr>
                  <a:schemeClr val="dk1"/>
                </a:buClr>
                <a:buSzPts val="3200"/>
              </a:pPr>
              <a:endParaRPr sz="3041" b="1" i="0" u="none" strike="noStrike" cap="none" dirty="0">
                <a:solidFill>
                  <a:schemeClr val="dk1"/>
                </a:solidFill>
                <a:latin typeface="Calibri"/>
                <a:ea typeface="Arial"/>
                <a:cs typeface="Calibri"/>
                <a:sym typeface="Calibri"/>
              </a:endParaRPr>
            </a:p>
            <a:p>
              <a:pPr algn="ctr">
                <a:lnSpc>
                  <a:spcPct val="90000"/>
                </a:lnSpc>
                <a:spcBef>
                  <a:spcPts val="1064"/>
                </a:spcBef>
                <a:buClr>
                  <a:schemeClr val="dk1"/>
                </a:buClr>
                <a:buSzPts val="3200"/>
              </a:pPr>
              <a:r>
                <a:rPr lang="bg-BG" sz="2800" i="0" u="none" strike="noStrike" cap="none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Когнитивна достъпност в социална услуга за хора с  аутизъм </a:t>
              </a:r>
              <a:endParaRPr sz="2800" i="0" u="none" strike="noStrike" cap="none" dirty="0">
                <a:solidFill>
                  <a:schemeClr val="dk1"/>
                </a:solidFill>
                <a:latin typeface="Arial Hebrew"/>
                <a:ea typeface="Arial Hebrew"/>
                <a:cs typeface="Arial Hebrew"/>
                <a:sym typeface="Arial Hebrew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147367" y="1431232"/>
              <a:ext cx="2676948" cy="2220419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3568811" y="1830757"/>
              <a:ext cx="1892888" cy="15700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94"/>
                </a:spcAft>
                <a:buClr>
                  <a:schemeClr val="dk1"/>
                </a:buClr>
                <a:buSzPts val="3000"/>
              </a:pPr>
              <a:r>
                <a:rPr lang="bg-BG" sz="2851" b="1" i="0" u="none" strike="noStrike" cap="none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Общуване</a:t>
              </a:r>
              <a:r>
                <a:rPr lang="bg-BG" sz="2281" b="1" i="0" u="none" strike="noStrike" cap="none">
                  <a:solidFill>
                    <a:srgbClr val="555555"/>
                  </a:solidFill>
                  <a:latin typeface="Calibri"/>
                  <a:ea typeface="Arial"/>
                  <a:cs typeface="Calibri"/>
                  <a:sym typeface="Calibri"/>
                </a:rPr>
                <a:t>  </a:t>
              </a:r>
              <a:endPara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842052" y="96077"/>
              <a:ext cx="2388586" cy="2063926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>
              <a:off x="2191852" y="398332"/>
              <a:ext cx="1688986" cy="1459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94"/>
                </a:spcAft>
                <a:buClr>
                  <a:schemeClr val="dk1"/>
                </a:buClr>
                <a:buSzPts val="3000"/>
              </a:pPr>
              <a:r>
                <a:rPr lang="bg-BG" sz="2851" b="1" i="0" u="none" strike="noStrike" cap="none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Дейности</a:t>
              </a:r>
              <a:r>
                <a:rPr lang="bg-BG" sz="2851" b="0" i="0" u="none" strike="noStrike" cap="none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 </a:t>
              </a:r>
              <a:endPara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347395" y="0"/>
              <a:ext cx="2464226" cy="1869970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4708273" y="273851"/>
              <a:ext cx="1742470" cy="1322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594"/>
                </a:spcAft>
                <a:buClr>
                  <a:schemeClr val="dk1"/>
                </a:buClr>
                <a:buSzPts val="3000"/>
              </a:pPr>
              <a:r>
                <a:rPr lang="bg-BG" sz="2851" b="1" i="0" u="none" strike="noStrike" cap="none" dirty="0">
                  <a:solidFill>
                    <a:schemeClr val="dk1"/>
                  </a:solidFill>
                  <a:latin typeface="Calibri"/>
                  <a:ea typeface="Arial"/>
                  <a:cs typeface="Calibri"/>
                  <a:sym typeface="Calibri"/>
                </a:rPr>
                <a:t>Среда</a:t>
              </a:r>
              <a:endParaRPr sz="3000" b="1" i="0" u="none" strike="noStrike" cap="none" dirty="0">
                <a:solidFill>
                  <a:schemeClr val="dk1"/>
                </a:solidFill>
                <a:latin typeface="Arial Hebrew"/>
                <a:ea typeface="Arial Hebrew"/>
                <a:cs typeface="Arial Hebrew"/>
                <a:sym typeface="Arial Hebrew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231068" y="-342591"/>
              <a:ext cx="5807177" cy="498315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4" y="34175"/>
                  </a:moveTo>
                  <a:lnTo>
                    <a:pt x="584" y="34175"/>
                  </a:lnTo>
                  <a:cubicBezTo>
                    <a:pt x="-2679" y="22567"/>
                    <a:pt x="7879" y="11072"/>
                    <a:pt x="27615" y="4745"/>
                  </a:cubicBezTo>
                  <a:cubicBezTo>
                    <a:pt x="47351" y="-1582"/>
                    <a:pt x="72649" y="-1582"/>
                    <a:pt x="92385" y="4745"/>
                  </a:cubicBezTo>
                  <a:cubicBezTo>
                    <a:pt x="112121" y="11072"/>
                    <a:pt x="122679" y="22567"/>
                    <a:pt x="119416" y="34175"/>
                  </a:cubicBezTo>
                  <a:lnTo>
                    <a:pt x="74854" y="113544"/>
                  </a:lnTo>
                  <a:cubicBezTo>
                    <a:pt x="73813" y="117246"/>
                    <a:pt x="67478" y="120000"/>
                    <a:pt x="60000" y="120000"/>
                  </a:cubicBezTo>
                  <a:cubicBezTo>
                    <a:pt x="52522" y="120000"/>
                    <a:pt x="46187" y="117246"/>
                    <a:pt x="45146" y="113544"/>
                  </a:cubicBezTo>
                  <a:close/>
                  <a:moveTo>
                    <a:pt x="5149" y="30000"/>
                  </a:moveTo>
                  <a:lnTo>
                    <a:pt x="5149" y="30000"/>
                  </a:lnTo>
                  <a:cubicBezTo>
                    <a:pt x="5149" y="43255"/>
                    <a:pt x="29706" y="54000"/>
                    <a:pt x="60000" y="54000"/>
                  </a:cubicBezTo>
                  <a:cubicBezTo>
                    <a:pt x="90294" y="54000"/>
                    <a:pt x="114851" y="43255"/>
                    <a:pt x="114851" y="30000"/>
                  </a:cubicBezTo>
                  <a:cubicBezTo>
                    <a:pt x="114851" y="16745"/>
                    <a:pt x="90294" y="6000"/>
                    <a:pt x="60000" y="6000"/>
                  </a:cubicBezTo>
                  <a:cubicBezTo>
                    <a:pt x="29706" y="6000"/>
                    <a:pt x="5149" y="16745"/>
                    <a:pt x="5149" y="30000"/>
                  </a:cubicBezTo>
                  <a:close/>
                </a:path>
              </a:pathLst>
            </a:custGeom>
            <a:solidFill>
              <a:schemeClr val="lt1">
                <a:alpha val="40000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 dirty="0"/>
              <a:t>В презентацията:</a:t>
            </a:r>
            <a:endParaRPr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bg-BG" sz="2800" dirty="0"/>
              <a:t>Когнитивна </a:t>
            </a:r>
            <a:r>
              <a:rPr lang="bg-BG" sz="2800" dirty="0" smtClean="0"/>
              <a:t>преработка - </a:t>
            </a:r>
            <a:r>
              <a:rPr lang="bg-BG" sz="2800" dirty="0"/>
              <a:t>психологическите теории накратко за аутизма</a:t>
            </a:r>
            <a:endParaRPr sz="2800" dirty="0"/>
          </a:p>
          <a:p>
            <a:pPr marL="514350" lvl="0" indent="-51435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bg-BG" sz="2800" dirty="0"/>
              <a:t>Когнитивна достъпност в средата</a:t>
            </a:r>
            <a:endParaRPr sz="2800" dirty="0"/>
          </a:p>
          <a:p>
            <a:pPr marL="514350" lvl="0" indent="-51435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bg-BG" sz="2800" dirty="0"/>
              <a:t>Когнитивна достъпност в дейностите</a:t>
            </a:r>
            <a:endParaRPr sz="2800" dirty="0"/>
          </a:p>
          <a:p>
            <a:pPr marL="514350" lvl="0" indent="-51435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lang="bg-BG" sz="2800" dirty="0"/>
              <a:t>Когнитивна достъпност в ЦСРИПАС  </a:t>
            </a:r>
            <a:endParaRPr sz="2800" dirty="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/>
              <a:t>Обработка на информация </a:t>
            </a:r>
            <a:endParaRPr>
              <a:latin typeface="Arial Hebrew"/>
              <a:ea typeface="Arial Hebrew"/>
              <a:cs typeface="Arial Hebrew"/>
              <a:sym typeface="Arial Hebrew"/>
            </a:endParaRPr>
          </a:p>
        </p:txBody>
      </p:sp>
      <p:pic>
        <p:nvPicPr>
          <p:cNvPr id="124" name="Google Shape;124;p4" descr="A map of a city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8381" y="2468018"/>
            <a:ext cx="4473619" cy="283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 descr="7 Inch Car GPS Navigation System with Voice Guidance Egypt | Ubuy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846983" y="2353850"/>
            <a:ext cx="4038600" cy="267549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/>
              <a:t>Обработка на информация </a:t>
            </a:r>
            <a:endParaRPr>
              <a:latin typeface="Arial Hebrew"/>
              <a:ea typeface="Arial Hebrew"/>
              <a:cs typeface="Arial Hebrew"/>
              <a:sym typeface="Arial Hebrew"/>
            </a:endParaRPr>
          </a:p>
        </p:txBody>
      </p:sp>
      <p:pic>
        <p:nvPicPr>
          <p:cNvPr id="133" name="Google Shape;13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0838"/>
          <a:stretch/>
        </p:blipFill>
        <p:spPr>
          <a:xfrm>
            <a:off x="148442" y="1718374"/>
            <a:ext cx="9144000" cy="458591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4720442" y="1311482"/>
            <a:ext cx="4053444" cy="81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33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rPr lang="bg-BG" sz="3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Централна съгласуваност </a:t>
            </a:r>
            <a:endParaRPr sz="33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4720442" y="2768762"/>
            <a:ext cx="3701143" cy="37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bg-BG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Фрагментарност</a:t>
            </a:r>
            <a:r>
              <a:rPr lang="bg-BG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насочват вниманието си към отделни детайли, които не успяват да обединят в обща картина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bg-BG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„Вижда дървото, но не и цялата гора“</a:t>
            </a:r>
            <a:endParaRPr sz="2800" b="0" i="1" u="none" strike="noStrike" cap="none" dirty="0">
              <a:solidFill>
                <a:schemeClr val="dk1"/>
              </a:solidFill>
              <a:latin typeface="Arial Hebrew"/>
              <a:ea typeface="Arial Hebrew"/>
              <a:cs typeface="Arial Hebrew"/>
              <a:sym typeface="Arial Hebr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ftr" idx="11"/>
          </p:nvPr>
        </p:nvSpPr>
        <p:spPr>
          <a:xfrm>
            <a:off x="250747" y="5691786"/>
            <a:ext cx="48797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Different Thinking and Learning Styles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-B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ЦСРИ приоритет аутистичен спектър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6" descr="C:\Users\Ivan\Documents\IMG_676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9978" b="26970"/>
          <a:stretch/>
        </p:blipFill>
        <p:spPr>
          <a:xfrm>
            <a:off x="106878" y="0"/>
            <a:ext cx="8728364" cy="663830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 txBox="1"/>
          <p:nvPr/>
        </p:nvSpPr>
        <p:spPr>
          <a:xfrm>
            <a:off x="1948071" y="1794710"/>
            <a:ext cx="7103164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573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bg-BG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Фокусиране върху детайли, но без обща картина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bg-BG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“Тунелно мислене“</a:t>
            </a:r>
            <a:endParaRPr sz="2800" b="0" i="0" u="none" strike="noStrike" cap="none" dirty="0">
              <a:solidFill>
                <a:schemeClr val="dk1"/>
              </a:solidFill>
              <a:latin typeface="Arial Hebrew"/>
              <a:ea typeface="Arial Hebrew"/>
              <a:cs typeface="Arial Hebrew"/>
              <a:sym typeface="Arial Hebrew"/>
            </a:endParaRPr>
          </a:p>
          <a:p>
            <a:pPr marL="1257300" marR="0" lvl="2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bg-BG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Трудно превключване и разпределяне на вниманието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Wingdings" panose="05000000000000000000" pitchFamily="2" charset="2"/>
              <a:buChar char="ü"/>
            </a:pPr>
            <a:r>
              <a:rPr lang="bg-BG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Трудност  да разделят картината на смислови части </a:t>
            </a:r>
            <a:endParaRPr sz="2800" b="0" i="0" u="none" strike="noStrike" cap="none" dirty="0">
              <a:solidFill>
                <a:schemeClr val="dk1"/>
              </a:solidFill>
              <a:latin typeface="Arial Hebrew"/>
              <a:ea typeface="Arial Hebrew"/>
              <a:cs typeface="Arial Hebrew"/>
              <a:sym typeface="Arial Hebrew"/>
            </a:endParaRPr>
          </a:p>
          <a:p>
            <a:pPr marL="1143000" marR="0" lvl="2" indent="-1143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250746" y="339991"/>
            <a:ext cx="8601705" cy="8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entury Gothic"/>
              <a:buNone/>
            </a:pPr>
            <a:r>
              <a:rPr lang="bg-BG" sz="3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Въздействие върху </a:t>
            </a:r>
            <a:r>
              <a:rPr lang="bg-BG" sz="3300" b="1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живота - </a:t>
            </a:r>
            <a:r>
              <a:rPr lang="bg-BG" sz="33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предизвикателства </a:t>
            </a:r>
            <a:endParaRPr sz="33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250747" y="5691786"/>
            <a:ext cx="4879766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Different Thinking and Learning Styles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09" y="1643269"/>
            <a:ext cx="2228518" cy="21310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 txBox="1"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bg-BG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ЦСРИ приоритет аутистичен спектър </a:t>
            </a: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/>
        </p:nvSpPr>
        <p:spPr>
          <a:xfrm>
            <a:off x="217064" y="1357746"/>
            <a:ext cx="5427890" cy="345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bg-BG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bg-BG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Способността да разпознаваме и разбираме мислите, вярванията, желанията и намеренията на други хора, за да разберем тяхното поведение и да предвидим какво ще направят след това.“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1062363" y="306174"/>
            <a:ext cx="6398611" cy="1191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entury Gothic"/>
              <a:buNone/>
            </a:pPr>
            <a:r>
              <a:rPr lang="bg-BG" sz="33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Общуване - Теория на ума  </a:t>
            </a:r>
            <a:r>
              <a:rPr lang="bg-BG"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lang="bg-BG" sz="33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33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7585" y="1609956"/>
            <a:ext cx="281402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 txBox="1"/>
          <p:nvPr/>
        </p:nvSpPr>
        <p:spPr>
          <a:xfrm>
            <a:off x="4572000" y="5987018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bg-BG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Mindblindness, </a:t>
            </a:r>
            <a:r>
              <a:rPr lang="bg-BG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Simon Baron-Cohen, 1995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563217" y="14211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bg-BG" b="1" dirty="0"/>
              <a:t>Контекст</a:t>
            </a:r>
            <a:r>
              <a:rPr lang="bg-BG" dirty="0"/>
              <a:t> </a:t>
            </a:r>
            <a:endParaRPr dirty="0">
              <a:latin typeface="Arial Hebrew"/>
              <a:ea typeface="Arial Hebrew"/>
              <a:cs typeface="Arial Hebrew"/>
              <a:sym typeface="Arial Hebrew"/>
            </a:endParaRPr>
          </a:p>
        </p:txBody>
      </p:sp>
      <p:pic>
        <p:nvPicPr>
          <p:cNvPr id="171" name="Google Shape;171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55234" y="142116"/>
            <a:ext cx="6188766" cy="618876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/>
              <a:t>ЦСРИ приоритет аутистичен спектър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606</Words>
  <Application>Microsoft Office PowerPoint</Application>
  <PresentationFormat>On-screen Show (4:3)</PresentationFormat>
  <Paragraphs>126</Paragraphs>
  <Slides>19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Cambria</vt:lpstr>
      <vt:lpstr>Arial Hebrew</vt:lpstr>
      <vt:lpstr>Georgia</vt:lpstr>
      <vt:lpstr>Arial</vt:lpstr>
      <vt:lpstr>Wingdings</vt:lpstr>
      <vt:lpstr>Century Gothic</vt:lpstr>
      <vt:lpstr>Calibri</vt:lpstr>
      <vt:lpstr>Office Theme</vt:lpstr>
      <vt:lpstr>Когнитивна достъпност в средата, дейностите и общуването с хора с аутизъм в ЦСРИПАС    </vt:lpstr>
      <vt:lpstr>PowerPoint Presentation</vt:lpstr>
      <vt:lpstr>В презентацията:</vt:lpstr>
      <vt:lpstr>Обработка на информация </vt:lpstr>
      <vt:lpstr>Обработка на информация </vt:lpstr>
      <vt:lpstr>PowerPoint Presentation</vt:lpstr>
      <vt:lpstr>PowerPoint Presentation</vt:lpstr>
      <vt:lpstr>PowerPoint Presentation</vt:lpstr>
      <vt:lpstr>Контекст </vt:lpstr>
      <vt:lpstr>Преработка на слухова информация</vt:lpstr>
      <vt:lpstr>Преработка на зрителна информация </vt:lpstr>
      <vt:lpstr>Организиране на средата и дейностите</vt:lpstr>
      <vt:lpstr>Улеснения при водене на разговор </vt:lpstr>
      <vt:lpstr>Улеснения при водене на група</vt:lpstr>
      <vt:lpstr>Успешни стратегии </vt:lpstr>
      <vt:lpstr>Успешни стратегии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Когнитивна достъпност в средата, дейностите и общуването с хора с аутизъм в ЦСРИПАС</dc:title>
  <dc:creator>Wu Coral</dc:creator>
  <cp:lastModifiedBy>User</cp:lastModifiedBy>
  <cp:revision>2</cp:revision>
  <dcterms:created xsi:type="dcterms:W3CDTF">2014-01-14T12:05:24Z</dcterms:created>
  <dcterms:modified xsi:type="dcterms:W3CDTF">2024-11-12T15:20:21Z</dcterms:modified>
</cp:coreProperties>
</file>