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4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19/11/2024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E1E9F-E25A-B678-3ED8-7328DEFB8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069722A-6535-6542-3BB1-5A8A6B1F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 изкуството </a:t>
            </a:r>
            <a:r>
              <a:rPr lang="ru-RU" b="1" dirty="0" smtClean="0">
                <a:solidFill>
                  <a:schemeClr val="tx1"/>
                </a:solidFill>
              </a:rPr>
              <a:t>и хората – </a:t>
            </a:r>
            <a:r>
              <a:rPr lang="ru-RU" b="1" dirty="0">
                <a:solidFill>
                  <a:schemeClr val="tx1"/>
                </a:solidFill>
              </a:rPr>
              <a:t>Симоне Христова</a:t>
            </a:r>
            <a:endParaRPr lang="es-E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7" y="2251975"/>
            <a:ext cx="3016107" cy="402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95" y="2773210"/>
            <a:ext cx="4525218" cy="3393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57" y="2251975"/>
            <a:ext cx="3096290" cy="41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40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2" ma:contentTypeDescription="Crear nuevo documento." ma:contentTypeScope="" ma:versionID="d8902a917ff04d1bf32658db6c5e5479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e9b6888bfb09ed0fcdf0ea0b796beac0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Props1.xml><?xml version="1.0" encoding="utf-8"?>
<ds:datastoreItem xmlns:ds="http://schemas.openxmlformats.org/officeDocument/2006/customXml" ds:itemID="{DF1046E2-11A8-41AA-9447-A4DDF2783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A2F4-0340-4514-B178-C7E80999E6B7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e9cd55c-56a6-48d1-b102-8113f97874a2"/>
    <ds:schemaRef ds:uri="e8d6c6a3-ef37-4a27-acd0-f7e5c4920f1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425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За изкуството и хората – Симоне Христова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13</cp:revision>
  <dcterms:created xsi:type="dcterms:W3CDTF">2023-03-28T10:32:43Z</dcterms:created>
  <dcterms:modified xsi:type="dcterms:W3CDTF">2024-11-19T07:30:41Z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