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9" r:id="rId5"/>
  </p:sldIdLst>
  <p:sldSz cx="12192000" cy="6858000"/>
  <p:notesSz cx="7010400" cy="92964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459B"/>
    <a:srgbClr val="D2DF76"/>
    <a:srgbClr val="E8E5F3"/>
    <a:srgbClr val="F3F6DA"/>
    <a:srgbClr val="D1CBE7"/>
    <a:srgbClr val="FFD251"/>
    <a:srgbClr val="173F97"/>
    <a:srgbClr val="094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F22F3B-2494-76AD-AF40-6B50F4EF5AE2}" v="10" dt="2024-02-27T11:44:07.6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25" autoAdjust="0"/>
    <p:restoredTop sz="86369" autoAdjust="0"/>
  </p:normalViewPr>
  <p:slideViewPr>
    <p:cSldViewPr snapToGrid="0">
      <p:cViewPr varScale="1">
        <p:scale>
          <a:sx n="72" d="100"/>
          <a:sy n="72" d="100"/>
        </p:scale>
        <p:origin x="1478" y="86"/>
      </p:cViewPr>
      <p:guideLst/>
    </p:cSldViewPr>
  </p:slideViewPr>
  <p:outlineViewPr>
    <p:cViewPr>
      <p:scale>
        <a:sx n="33" d="100"/>
        <a:sy n="33" d="100"/>
      </p:scale>
      <p:origin x="0" y="-2079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23" Type="http://schemas.microsoft.com/office/2015/10/relationships/revisionInfo" Target="revisionInfo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D99A642-713A-4271-AFB4-F966BD8AAD58}" type="datetimeFigureOut">
              <a:rPr lang="en-US" smtClean="0"/>
              <a:t>5/29/2024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8054268-F5F2-4E5D-9AEB-43C4058AB7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54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74F3DA-1766-498D-8BBC-7594D46E3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060DD87-E267-4228-9D72-BB99CF47A6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88B199-D3E9-4D73-9BEF-E3DB7D672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CFDA65-2C91-4FB5-B7EA-173063657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BC41A4-313D-4C45-8AD8-33EAE5C43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672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F76293-275D-475A-ADB6-2ED7B518E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58E9B13-7DA1-4A53-BB10-FD00D17995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562F77-7A11-456B-ADBC-00EFDD0D5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855CFC-7648-4FF9-AA41-7C9C95844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7AFEF9-EF5F-4AF7-9896-99CFC7452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6322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EE9583-0471-4CA6-BE27-CB9C7A9C55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C7453F-22E8-406A-B3B2-573D6CFF13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6A6DAF-8544-4FAC-8B01-465636418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547A27-9B18-498B-B66F-12145E623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0E3609-172A-410C-8BB4-19AC91FD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264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6FF5D-5F1F-4DC4-A86F-AA29F38ED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72DBEC-9196-4C14-BC12-2874106BC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3B017F-857E-4A0A-9D23-47E1900FE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690077-A0ED-4746-B41C-6E9CCC78A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ED0936-8EC9-40CB-9F52-61775A74D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881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04EFE1-525E-4F57-99C7-9704B705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BA25BD-0578-4BBF-A961-8741AF060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7DD042-515E-4002-9D40-71B5C6FB0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B7066A-18C9-4562-8F57-0B2A07A27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0E7FDB-515A-4F8D-9C0C-3D1C5DA1B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188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DA5C3-3E49-43D5-8621-8D918A30F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CEACF2-DDDA-4C75-864C-F1FAC52F36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ADFA154-FA0C-4749-9936-66E4E49DC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9F5344-50AA-4AAC-BC60-3D86EF759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46EAC1-4372-4682-A9DD-B86C4E8A0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E0C4FD-EF72-4F1F-8CBF-CD095A297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7125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3C74C5-7CB4-473D-83EC-CBA51C2EF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ACCD49B-D2BD-42EA-A566-8DEFA36C5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0218C-880B-437C-BE5E-E439F626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1C7BB6B-2A46-4719-B378-31AF797026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12D2346-6AB4-40C9-91B9-754A4480B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DE34F1F-A155-4813-92EB-173EC531F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6627CE-2049-4401-A59D-8A17BFF9A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7143C6-F257-4921-800C-EBCA8918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2415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C83A46-F510-434E-A039-4CEED0FB3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DC5F02-9826-46B4-9EB6-7B8B95D42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B21944-988F-4F72-B02C-036EC9BD6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71011D-9E1A-48A0-932B-D4AC889B2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7830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D5F8FC6-3924-4B90-9730-9C1405679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62F9ACC-151C-47F6-9EFD-5B91B4CB2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96FA03A-1E9D-47AD-93F0-9AE1D541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56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40679-DF11-4583-9819-724686249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88A180-FB1B-436E-9A07-BDDBDF370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BE1B88-0331-420C-B5B0-99B283465A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7926E19-C605-44CF-BBEC-E9D2CA7EC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4C6F57-A2D4-4B92-B766-7C4A4D3A7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7A3DF5-851A-4E08-A18C-F18B2E196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1528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F76145-98F7-4C5D-9B17-6C9367959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F2B15FB-2A6C-4CEC-87C6-E51C9F8D3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4D0B19-9360-4285-81F6-752681510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237BFF-1170-4069-91A0-10C356E79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C6C5A2-0D63-4D15-B443-E3301336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9BB124-70AC-4062-9080-76791DF11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8060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830B306-C08D-43D6-95DE-D3F216857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A81F41-0460-45F3-AC17-298CDC718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58C4E8-D3E4-4801-A856-579DECADC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5A00C-5900-4685-91CA-DF68773DAE18}" type="datetimeFigureOut">
              <a:rPr lang="es-ES" smtClean="0"/>
              <a:t>29/05/2024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E8F74B-2110-44B3-B34F-8228EAF36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987087-B406-472B-B5D4-C0A3832900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29B26-154D-4966-B356-A8F604A4620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868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730" y="1166323"/>
            <a:ext cx="10515600" cy="1325563"/>
          </a:xfrm>
        </p:spPr>
        <p:txBody>
          <a:bodyPr/>
          <a:lstStyle/>
          <a:p>
            <a:pPr algn="ctr"/>
            <a:r>
              <a:rPr lang="bg-BG" b="1" dirty="0" smtClean="0"/>
              <a:t>Моите книги – моят живец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Лора Цанова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432" y="3317359"/>
            <a:ext cx="4392025" cy="327571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965" y="1967024"/>
            <a:ext cx="3366975" cy="40497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532" y="1967024"/>
            <a:ext cx="2889063" cy="3787881"/>
          </a:xfrm>
          <a:prstGeom prst="rect">
            <a:avLst/>
          </a:prstGeom>
        </p:spPr>
      </p:pic>
      <p:pic>
        <p:nvPicPr>
          <p:cNvPr id="7" name="Imagen 2" descr="Imagen que contiene Rectángulo&#10;&#10;Descripción generada automáticamente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986" y="-106895"/>
            <a:ext cx="8059479" cy="108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38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e9cd55c-56a6-48d1-b102-8113f97874a2">
      <Terms xmlns="http://schemas.microsoft.com/office/infopath/2007/PartnerControls"/>
    </lcf76f155ced4ddcb4097134ff3c332f>
    <TaxCatchAll xmlns="e8d6c6a3-ef37-4a27-acd0-f7e5c4920f1e" xsi:nil="true"/>
    <Publicada xmlns="0e9cd55c-56a6-48d1-b102-8113f97874a2">No</Publicada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93A68CF214974FB1A00C9AD2CBE0DC" ma:contentTypeVersion="16" ma:contentTypeDescription="Create a new document." ma:contentTypeScope="" ma:versionID="f817351ad8c05e5f4ab399559819bc13">
  <xsd:schema xmlns:xsd="http://www.w3.org/2001/XMLSchema" xmlns:xs="http://www.w3.org/2001/XMLSchema" xmlns:p="http://schemas.microsoft.com/office/2006/metadata/properties" xmlns:ns2="e8d6c6a3-ef37-4a27-acd0-f7e5c4920f1e" xmlns:ns3="0e9cd55c-56a6-48d1-b102-8113f97874a2" targetNamespace="http://schemas.microsoft.com/office/2006/metadata/properties" ma:root="true" ma:fieldsID="1b3afd142ffedb4a4d9b10c295956560" ns2:_="" ns3:_="">
    <xsd:import namespace="e8d6c6a3-ef37-4a27-acd0-f7e5c4920f1e"/>
    <xsd:import namespace="0e9cd55c-56a6-48d1-b102-8113f97874a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Location" minOccurs="0"/>
                <xsd:element ref="ns3:Publicada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6c6a3-ef37-4a27-acd0-f7e5c4920f1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e0f9025f-aaf2-49fd-922f-66cc957fad8f}" ma:internalName="TaxCatchAll" ma:showField="CatchAllData" ma:web="e8d6c6a3-ef37-4a27-acd0-f7e5c4920f1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9cd55c-56a6-48d1-b102-8113f97874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7b3b367-fee8-4b53-8ba9-81855ffea17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Publicada" ma:index="22" nillable="true" ma:displayName="Publicada Sí/No" ma:default="No" ma:format="Dropdown" ma:internalName="Publicada">
      <xsd:simpleType>
        <xsd:restriction base="dms:Choice">
          <xsd:enumeration value="Sí"/>
          <xsd:enumeration value="No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749529B-C032-4681-A95E-B00A4027335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30EDF1-5392-4E6B-A0E7-84C846BC4B3C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e8d6c6a3-ef37-4a27-acd0-f7e5c4920f1e"/>
    <ds:schemaRef ds:uri="0e9cd55c-56a6-48d1-b102-8113f97874a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B109D6-DC97-4FB3-9E2E-DB81922164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d6c6a3-ef37-4a27-acd0-f7e5c4920f1e"/>
    <ds:schemaRef ds:uri="0e9cd55c-56a6-48d1-b102-8113f97874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11270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Моите книги – моят живец Лора Цанова</vt:lpstr>
    </vt:vector>
  </TitlesOfParts>
  <Company>ILUNION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Palanquex Valles, Marian</dc:creator>
  <cp:lastModifiedBy>User</cp:lastModifiedBy>
  <cp:revision>167</cp:revision>
  <cp:lastPrinted>2024-03-17T08:42:45Z</cp:lastPrinted>
  <dcterms:created xsi:type="dcterms:W3CDTF">2023-03-15T14:48:35Z</dcterms:created>
  <dcterms:modified xsi:type="dcterms:W3CDTF">2024-05-29T10:24:08Z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0x010100A693A68CF214974FB1A00C9AD2CBE0DC</vt:lpwstr>
  </property>
  <property fmtid="{D5CDD505-2E9C-101B-9397-08002B2CF9AE}" pid="3" name="ClassificationContentMarkingFooterLocations">
    <vt:lpwstr>Tema de Office:8</vt:lpwstr>
  </property>
  <property fmtid="{D5CDD505-2E9C-101B-9397-08002B2CF9AE}" pid="4" name="ClassificationContentMarkingFooterText">
    <vt:lpwstr>Clasificación: Interna</vt:lpwstr>
  </property>
  <property fmtid="{D5CDD505-2E9C-101B-9397-08002B2CF9AE}" pid="5" name="MediaServiceImageTags">
    <vt:lpwstr/>
  </property>
  <property fmtid="{D5CDD505-2E9C-101B-9397-08002B2CF9AE}" pid="6" name="MSIP_Label_d8d56339-f70b-4cec-b4b1-a88a5e93d2ea_Enabled">
    <vt:lpwstr>true</vt:lpwstr>
  </property>
  <property fmtid="{D5CDD505-2E9C-101B-9397-08002B2CF9AE}" pid="7" name="MSIP_Label_d8d56339-f70b-4cec-b4b1-a88a5e93d2ea_SetDate">
    <vt:lpwstr>2024-01-31T12:43:40Z</vt:lpwstr>
  </property>
  <property fmtid="{D5CDD505-2E9C-101B-9397-08002B2CF9AE}" pid="8" name="MSIP_Label_d8d56339-f70b-4cec-b4b1-a88a5e93d2ea_Method">
    <vt:lpwstr>Privileged</vt:lpwstr>
  </property>
  <property fmtid="{D5CDD505-2E9C-101B-9397-08002B2CF9AE}" pid="9" name="MSIP_Label_d8d56339-f70b-4cec-b4b1-a88a5e93d2ea_Name">
    <vt:lpwstr>d8d56339-f70b-4cec-b4b1-a88a5e93d2ea</vt:lpwstr>
  </property>
  <property fmtid="{D5CDD505-2E9C-101B-9397-08002B2CF9AE}" pid="10" name="MSIP_Label_d8d56339-f70b-4cec-b4b1-a88a5e93d2ea_SiteId">
    <vt:lpwstr>bab5b22c-d82b-452e-9cad-04f9708f4bbd</vt:lpwstr>
  </property>
  <property fmtid="{D5CDD505-2E9C-101B-9397-08002B2CF9AE}" pid="11" name="MSIP_Label_d8d56339-f70b-4cec-b4b1-a88a5e93d2ea_ActionId">
    <vt:lpwstr>1dc221ce-e99f-401b-9cbf-737813ae27b0</vt:lpwstr>
  </property>
  <property fmtid="{D5CDD505-2E9C-101B-9397-08002B2CF9AE}" pid="12" name="MSIP_Label_d8d56339-f70b-4cec-b4b1-a88a5e93d2ea_ContentBits">
    <vt:lpwstr>0</vt:lpwstr>
  </property>
  <property fmtid="{D5CDD505-2E9C-101B-9397-08002B2CF9AE}" pid="13" name="MSIP_Label_d958723a-5915-4af3-b4cd-4da9a9655e8a_ContentBits">
    <vt:lpwstr>2</vt:lpwstr>
  </property>
  <property fmtid="{D5CDD505-2E9C-101B-9397-08002B2CF9AE}" pid="14" name="MSIP_Label_d958723a-5915-4af3-b4cd-4da9a9655e8a_SiteId">
    <vt:lpwstr>bab5b22c-d82b-452e-9cad-04f9708f4bbd</vt:lpwstr>
  </property>
  <property fmtid="{D5CDD505-2E9C-101B-9397-08002B2CF9AE}" pid="15" name="MSIP_Label_d958723a-5915-4af3-b4cd-4da9a9655e8a_Method">
    <vt:lpwstr>Standard</vt:lpwstr>
  </property>
  <property fmtid="{D5CDD505-2E9C-101B-9397-08002B2CF9AE}" pid="16" name="MSIP_Label_d958723a-5915-4af3-b4cd-4da9a9655e8a_ActionId">
    <vt:lpwstr>9de051b5-f740-4fe0-9e49-a4ab378959ff</vt:lpwstr>
  </property>
  <property fmtid="{D5CDD505-2E9C-101B-9397-08002B2CF9AE}" pid="17" name="MSIP_Label_d958723a-5915-4af3-b4cd-4da9a9655e8a_Enabled">
    <vt:lpwstr>true</vt:lpwstr>
  </property>
  <property fmtid="{D5CDD505-2E9C-101B-9397-08002B2CF9AE}" pid="18" name="MSIP_Label_d958723a-5915-4af3-b4cd-4da9a9655e8a_SetDate">
    <vt:lpwstr>2023-10-25T09:34:57Z</vt:lpwstr>
  </property>
  <property fmtid="{D5CDD505-2E9C-101B-9397-08002B2CF9AE}" pid="19" name="MSIP_Label_d958723a-5915-4af3-b4cd-4da9a9655e8a_Name">
    <vt:lpwstr>d958723a-5915-4af3-b4cd-4da9a9655e8a</vt:lpwstr>
  </property>
</Properties>
</file>